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4" r:id="rId1"/>
  </p:sldMasterIdLst>
  <p:notesMasterIdLst>
    <p:notesMasterId r:id="rId15"/>
  </p:notesMasterIdLst>
  <p:sldIdLst>
    <p:sldId id="285" r:id="rId2"/>
    <p:sldId id="265" r:id="rId3"/>
    <p:sldId id="258" r:id="rId4"/>
    <p:sldId id="266" r:id="rId5"/>
    <p:sldId id="286" r:id="rId6"/>
    <p:sldId id="259" r:id="rId7"/>
    <p:sldId id="261" r:id="rId8"/>
    <p:sldId id="269" r:id="rId9"/>
    <p:sldId id="262" r:id="rId10"/>
    <p:sldId id="263" r:id="rId11"/>
    <p:sldId id="268" r:id="rId12"/>
    <p:sldId id="271" r:id="rId13"/>
    <p:sldId id="28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6699"/>
    <a:srgbClr val="B23287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0" autoAdjust="0"/>
    <p:restoredTop sz="94629" autoAdjust="0"/>
  </p:normalViewPr>
  <p:slideViewPr>
    <p:cSldViewPr>
      <p:cViewPr>
        <p:scale>
          <a:sx n="92" d="100"/>
          <a:sy n="92" d="100"/>
        </p:scale>
        <p:origin x="-2196" y="-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/>
            </a:pPr>
            <a:r>
              <a:rPr lang="ru-RU" sz="1800" dirty="0" smtClean="0"/>
              <a:t>Выполнение плана по  поступлению</a:t>
            </a:r>
            <a:r>
              <a:rPr lang="ru-RU" sz="1800" baseline="0" dirty="0" smtClean="0"/>
              <a:t> собственных доходов</a:t>
            </a:r>
          </a:p>
          <a:p>
            <a:pPr>
              <a:defRPr sz="1800"/>
            </a:pPr>
            <a:endParaRPr lang="ru-RU" sz="1800" dirty="0"/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effectLst>
              <a:glow rad="114300">
                <a:schemeClr val="accent1">
                  <a:alpha val="40000"/>
                </a:schemeClr>
              </a:glow>
              <a:innerShdw blurRad="190500" dist="50800" dir="16200000">
                <a:prstClr val="black">
                  <a:alpha val="34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63500"/>
            </a:sp3d>
          </c:spPr>
          <c:invertIfNegative val="0"/>
          <c:cat>
            <c:strRef>
              <c:f>Лист1!$A$2:$A$14</c:f>
              <c:strCache>
                <c:ptCount val="12"/>
                <c:pt idx="0">
                  <c:v>Алексеевское </c:v>
                </c:pt>
                <c:pt idx="1">
                  <c:v>Артемовское </c:v>
                </c:pt>
                <c:pt idx="2">
                  <c:v>Бессергеневское </c:v>
                </c:pt>
                <c:pt idx="3">
                  <c:v>Каменоломненское </c:v>
                </c:pt>
                <c:pt idx="4">
                  <c:v>Керчикское </c:v>
                </c:pt>
                <c:pt idx="5">
                  <c:v>Коммунарское</c:v>
                </c:pt>
                <c:pt idx="6">
                  <c:v>Краснокутское </c:v>
                </c:pt>
                <c:pt idx="7">
                  <c:v>Краснолучское </c:v>
                </c:pt>
                <c:pt idx="8">
                  <c:v>Красюковское </c:v>
                </c:pt>
                <c:pt idx="9">
                  <c:v>Кривянское</c:v>
                </c:pt>
                <c:pt idx="10">
                  <c:v>Мокрологское</c:v>
                </c:pt>
                <c:pt idx="11">
                  <c:v>Персиановское</c:v>
                </c:pt>
              </c:strCache>
            </c:strRef>
          </c:cat>
          <c:val>
            <c:numRef>
              <c:f>Лист1!$B$2:$B$14</c:f>
              <c:numCache>
                <c:formatCode>0.00%</c:formatCode>
                <c:ptCount val="12"/>
                <c:pt idx="0">
                  <c:v>1.0627</c:v>
                </c:pt>
                <c:pt idx="1">
                  <c:v>1.248</c:v>
                </c:pt>
                <c:pt idx="2">
                  <c:v>1.204</c:v>
                </c:pt>
                <c:pt idx="3">
                  <c:v>1.0229999999999999</c:v>
                </c:pt>
                <c:pt idx="4">
                  <c:v>1.506</c:v>
                </c:pt>
                <c:pt idx="5">
                  <c:v>1.3149999999999999</c:v>
                </c:pt>
                <c:pt idx="6">
                  <c:v>1.1439999999999999</c:v>
                </c:pt>
                <c:pt idx="7">
                  <c:v>1.1639999999999999</c:v>
                </c:pt>
                <c:pt idx="8">
                  <c:v>0.97599999999999998</c:v>
                </c:pt>
                <c:pt idx="9">
                  <c:v>1.1950000000000001</c:v>
                </c:pt>
                <c:pt idx="10">
                  <c:v>1.161</c:v>
                </c:pt>
                <c:pt idx="11">
                  <c:v>1.1870000000000001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3985280"/>
        <c:axId val="53986816"/>
      </c:barChart>
      <c:catAx>
        <c:axId val="53985280"/>
        <c:scaling>
          <c:orientation val="minMax"/>
        </c:scaling>
        <c:delete val="0"/>
        <c:axPos val="l"/>
        <c:majorTickMark val="out"/>
        <c:minorTickMark val="none"/>
        <c:tickLblPos val="nextTo"/>
        <c:crossAx val="53986816"/>
        <c:crosses val="autoZero"/>
        <c:auto val="1"/>
        <c:lblAlgn val="ctr"/>
        <c:lblOffset val="100"/>
        <c:noMultiLvlLbl val="0"/>
      </c:catAx>
      <c:valAx>
        <c:axId val="53986816"/>
        <c:scaling>
          <c:orientation val="minMax"/>
        </c:scaling>
        <c:delete val="0"/>
        <c:axPos val="b"/>
        <c:majorGridlines/>
        <c:numFmt formatCode="0.00%" sourceLinked="1"/>
        <c:majorTickMark val="out"/>
        <c:minorTickMark val="none"/>
        <c:tickLblPos val="nextTo"/>
        <c:crossAx val="539852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 baseline="0">
          <a:latin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92737409003119886"/>
          <c:h val="0.968492663774998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>
                <c:manualLayout>
                  <c:x val="2.4788292972813515E-3"/>
                  <c:y val="-0.10832163554875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4882137374337642E-2"/>
                  <c:y val="-0.4282794242885701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бюджеты поселений</c:v>
                </c:pt>
                <c:pt idx="1">
                  <c:v>бюджет района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196.1</c:v>
                </c:pt>
                <c:pt idx="1">
                  <c:v>410.2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2000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2000" baseline="0"/>
            </a:pPr>
            <a:endParaRPr lang="ru-RU"/>
          </a:p>
        </c:txPr>
      </c:legendEntry>
      <c:layout>
        <c:manualLayout>
          <c:xMode val="edge"/>
          <c:yMode val="edge"/>
          <c:x val="6.952830188679246E-2"/>
          <c:y val="0.73216147994717051"/>
          <c:w val="0.66003144654088053"/>
          <c:h val="0.25762648943771244"/>
        </c:manualLayout>
      </c:layout>
      <c:overlay val="0"/>
      <c:txPr>
        <a:bodyPr/>
        <a:lstStyle/>
        <a:p>
          <a:pPr>
            <a:defRPr sz="2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Структура</a:t>
            </a:r>
            <a:r>
              <a:rPr lang="ru-RU" baseline="0" dirty="0" smtClean="0"/>
              <a:t> </a:t>
            </a:r>
            <a:r>
              <a:rPr lang="ru-RU" dirty="0" smtClean="0"/>
              <a:t>собственных </a:t>
            </a:r>
            <a:r>
              <a:rPr lang="ru-RU" dirty="0"/>
              <a:t>доходов бюджета</a:t>
            </a:r>
          </a:p>
          <a:p>
            <a:pPr>
              <a:defRPr/>
            </a:pPr>
            <a:endParaRPr lang="ru-RU" dirty="0"/>
          </a:p>
          <a:p>
            <a:pPr>
              <a:defRPr/>
            </a:pPr>
            <a:endParaRPr lang="ru-RU" dirty="0"/>
          </a:p>
        </c:rich>
      </c:tx>
      <c:layout/>
      <c:overlay val="0"/>
    </c:title>
    <c:autoTitleDeleted val="0"/>
    <c:view3D>
      <c:rotX val="75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4551420140064731E-2"/>
          <c:y val="3.9421373475086945E-2"/>
          <c:w val="0.43861483342771523"/>
          <c:h val="0.960578626524913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Основные плательщики НДФЛ</c:v>
                </c:pt>
              </c:strCache>
            </c:strRef>
          </c:tx>
          <c:explosion val="12"/>
          <c:dPt>
            <c:idx val="0"/>
            <c:bubble3D val="0"/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92D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Pt>
            <c:idx val="4"/>
            <c:bubble3D val="0"/>
            <c:spPr>
              <a:solidFill>
                <a:srgbClr val="00FFFF"/>
              </a:solidFill>
            </c:spPr>
          </c:dPt>
          <c:dPt>
            <c:idx val="5"/>
            <c:bubble3D val="0"/>
            <c:spPr>
              <a:solidFill>
                <a:srgbClr val="7030A0"/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НДФЛ</c:v>
                </c:pt>
                <c:pt idx="1">
                  <c:v>Налог на прибыль</c:v>
                </c:pt>
                <c:pt idx="3">
                  <c:v>Налоги на совокупный доход</c:v>
                </c:pt>
                <c:pt idx="5">
                  <c:v>Неналоговые доходы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0">
                  <c:v>76.69</c:v>
                </c:pt>
                <c:pt idx="1">
                  <c:v>1.83</c:v>
                </c:pt>
                <c:pt idx="3">
                  <c:v>3.05</c:v>
                </c:pt>
                <c:pt idx="5">
                  <c:v>21.48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2"/>
        <c:delete val="1"/>
      </c:legendEntry>
      <c:legendEntry>
        <c:idx val="4"/>
        <c:delete val="1"/>
      </c:legendEntry>
      <c:layout>
        <c:manualLayout>
          <c:xMode val="edge"/>
          <c:yMode val="edge"/>
          <c:x val="0.59704754289161632"/>
          <c:y val="0.27850154348438844"/>
          <c:w val="0.39390783958293618"/>
          <c:h val="0.45023445010254154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Основные</a:t>
            </a:r>
            <a:r>
              <a:rPr lang="ru-RU" baseline="0" dirty="0" smtClean="0"/>
              <a:t> плательщики НДФЛ</a:t>
            </a:r>
            <a:endParaRPr lang="en-US" dirty="0"/>
          </a:p>
        </c:rich>
      </c:tx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dPt>
            <c:idx val="0"/>
            <c:bubble3D val="0"/>
            <c:spPr>
              <a:solidFill>
                <a:srgbClr val="7030A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войсковые части</c:v>
                </c:pt>
                <c:pt idx="1">
                  <c:v>сельхозпредприятия</c:v>
                </c:pt>
                <c:pt idx="2">
                  <c:v>субъекты малого бизнеса</c:v>
                </c:pt>
                <c:pt idx="3">
                  <c:v>остальные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22.8</c:v>
                </c:pt>
                <c:pt idx="1">
                  <c:v>19</c:v>
                </c:pt>
                <c:pt idx="2">
                  <c:v>9.6999999999999993</c:v>
                </c:pt>
                <c:pt idx="3">
                  <c:v>14.3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млн.руб</c:v>
                </c:pt>
              </c:strCache>
            </c:strRef>
          </c:tx>
          <c:invertIfNegative val="0"/>
          <c:cat>
            <c:strRef>
              <c:f>Лист1!$A$2:$A$7</c:f>
              <c:strCache>
                <c:ptCount val="6"/>
                <c:pt idx="0">
                  <c:v>Каменоломненское</c:v>
                </c:pt>
                <c:pt idx="1">
                  <c:v>Бессергеневское</c:v>
                </c:pt>
                <c:pt idx="2">
                  <c:v>Красюковское</c:v>
                </c:pt>
                <c:pt idx="3">
                  <c:v>Кривянское</c:v>
                </c:pt>
                <c:pt idx="4">
                  <c:v>Персиановское</c:v>
                </c:pt>
                <c:pt idx="5">
                  <c:v>Краснокутское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4.7</c:v>
                </c:pt>
                <c:pt idx="1">
                  <c:v>1.4</c:v>
                </c:pt>
                <c:pt idx="2">
                  <c:v>2.9</c:v>
                </c:pt>
                <c:pt idx="3">
                  <c:v>3.4</c:v>
                </c:pt>
                <c:pt idx="4">
                  <c:v>3.9</c:v>
                </c:pt>
                <c:pt idx="5">
                  <c:v>1.1000000000000001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2006656"/>
        <c:axId val="92008448"/>
        <c:axId val="0"/>
      </c:bar3DChart>
      <c:catAx>
        <c:axId val="9200665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 baseline="0">
                <a:latin typeface="Times New Roman" pitchFamily="18" charset="0"/>
              </a:defRPr>
            </a:pPr>
            <a:endParaRPr lang="ru-RU"/>
          </a:p>
        </c:txPr>
        <c:crossAx val="92008448"/>
        <c:crosses val="autoZero"/>
        <c:auto val="1"/>
        <c:lblAlgn val="ctr"/>
        <c:lblOffset val="100"/>
        <c:noMultiLvlLbl val="0"/>
      </c:catAx>
      <c:valAx>
        <c:axId val="920084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aseline="0">
                <a:latin typeface="Times New Roman" pitchFamily="18" charset="0"/>
              </a:defRPr>
            </a:pPr>
            <a:endParaRPr lang="ru-RU"/>
          </a:p>
        </c:txPr>
        <c:crossAx val="92006656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600" baseline="0">
                <a:latin typeface="Times New Roman" pitchFamily="18" charset="0"/>
              </a:defRPr>
            </a:pPr>
            <a:endParaRPr lang="ru-RU"/>
          </a:p>
        </c:txPr>
      </c:legendEntry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2373679289871748"/>
          <c:y val="2.5166936718430996E-2"/>
          <c:w val="0.45415386990899315"/>
          <c:h val="0.87198536381960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совокупный доход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</c:numCache>
            </c:num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1747296646.78</c:v>
                </c:pt>
                <c:pt idx="1">
                  <c:v>1680363292.51</c:v>
                </c:pt>
                <c:pt idx="2" formatCode="General">
                  <c:v>1640308734.53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</c:numCache>
            </c:numRef>
          </c:cat>
          <c:val>
            <c:numRef>
              <c:f>Лист1!$C$2:$C$4</c:f>
              <c:numCache>
                <c:formatCode>#,##0.00</c:formatCode>
                <c:ptCount val="3"/>
                <c:pt idx="0">
                  <c:v>662867051.54999995</c:v>
                </c:pt>
                <c:pt idx="1">
                  <c:v>615258417.00999999</c:v>
                </c:pt>
                <c:pt idx="2" formatCode="General">
                  <c:v>410150437.48000002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</c:numCache>
            </c:numRef>
          </c:cat>
          <c:val>
            <c:numRef>
              <c:f>Лист1!$D$2:$D$4</c:f>
              <c:numCache>
                <c:formatCode>#,##0.00</c:formatCode>
                <c:ptCount val="3"/>
                <c:pt idx="0">
                  <c:v>1084429595.23</c:v>
                </c:pt>
                <c:pt idx="1">
                  <c:v>1065104875.5</c:v>
                </c:pt>
                <c:pt idx="2" formatCode="General">
                  <c:v>1230158297.05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5310208"/>
        <c:axId val="95311744"/>
        <c:axId val="0"/>
      </c:bar3DChart>
      <c:catAx>
        <c:axId val="953102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5311744"/>
        <c:crosses val="autoZero"/>
        <c:auto val="1"/>
        <c:lblAlgn val="ctr"/>
        <c:lblOffset val="100"/>
        <c:noMultiLvlLbl val="0"/>
      </c:catAx>
      <c:valAx>
        <c:axId val="95311744"/>
        <c:scaling>
          <c:orientation val="minMax"/>
        </c:scaling>
        <c:delete val="0"/>
        <c:axPos val="l"/>
        <c:majorGridlines/>
        <c:numFmt formatCode="#,##0.00" sourceLinked="1"/>
        <c:majorTickMark val="out"/>
        <c:minorTickMark val="none"/>
        <c:tickLblPos val="nextTo"/>
        <c:crossAx val="95310208"/>
        <c:crosses val="autoZero"/>
        <c:crossBetween val="between"/>
      </c:valAx>
      <c:spPr>
        <a:scene3d>
          <a:camera prst="orthographicFront"/>
          <a:lightRig rig="threePt" dir="t"/>
        </a:scene3d>
        <a:sp3d>
          <a:bevelT/>
        </a:sp3d>
      </c:spPr>
    </c:plotArea>
    <c:legend>
      <c:legendPos val="r"/>
      <c:layout>
        <c:manualLayout>
          <c:xMode val="edge"/>
          <c:yMode val="edge"/>
          <c:x val="0.76689207286334826"/>
          <c:y val="8.436240352865107E-2"/>
          <c:w val="0.22399666063712859"/>
          <c:h val="0.6341447819115627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Структура расходов</a:t>
            </a:r>
            <a:r>
              <a:rPr lang="ru-RU" baseline="0" dirty="0" smtClean="0"/>
              <a:t> бюджета</a:t>
            </a:r>
          </a:p>
          <a:p>
            <a:pPr>
              <a:defRPr/>
            </a:pPr>
            <a:endParaRPr lang="ru-RU" dirty="0"/>
          </a:p>
        </c:rich>
      </c:tx>
      <c:layout>
        <c:manualLayout>
          <c:xMode val="edge"/>
          <c:yMode val="edge"/>
          <c:x val="4.4460165583071138E-3"/>
          <c:y val="2.3374247468863477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7"/>
          <c:dPt>
            <c:idx val="0"/>
            <c:bubble3D val="0"/>
            <c:explosion val="33"/>
            <c:spPr>
              <a:solidFill>
                <a:srgbClr val="7030A0"/>
              </a:solidFill>
              <a:scene3d>
                <a:camera prst="orthographicFront"/>
                <a:lightRig rig="threePt" dir="t"/>
              </a:scene3d>
              <a:sp3d>
                <a:bevelT w="12700"/>
              </a:sp3d>
            </c:spPr>
          </c:dPt>
          <c:dPt>
            <c:idx val="1"/>
            <c:bubble3D val="0"/>
            <c:spPr>
              <a:solidFill>
                <a:srgbClr val="002060"/>
              </a:solidFill>
            </c:spPr>
          </c:dPt>
          <c:dPt>
            <c:idx val="2"/>
            <c:bubble3D val="0"/>
            <c:spPr>
              <a:solidFill>
                <a:srgbClr val="C00000"/>
              </a:solidFill>
            </c:spPr>
          </c:dPt>
          <c:dPt>
            <c:idx val="3"/>
            <c:bubble3D val="0"/>
            <c:explosion val="48"/>
            <c:spPr>
              <a:solidFill>
                <a:srgbClr val="00B0F0"/>
              </a:solidFill>
            </c:spPr>
          </c:dPt>
          <c:dPt>
            <c:idx val="4"/>
            <c:bubble3D val="0"/>
            <c:explosion val="57"/>
            <c:spPr>
              <a:solidFill>
                <a:srgbClr val="00B050"/>
              </a:solidFill>
            </c:spPr>
          </c:dPt>
          <c:dPt>
            <c:idx val="5"/>
            <c:bubble3D val="0"/>
            <c:explosion val="34"/>
            <c:spPr>
              <a:solidFill>
                <a:srgbClr val="B23287"/>
              </a:solidFill>
            </c:spPr>
          </c:dPt>
          <c:dPt>
            <c:idx val="6"/>
            <c:bubble3D val="0"/>
            <c:spPr>
              <a:solidFill>
                <a:srgbClr val="FFFF00"/>
              </a:solidFill>
            </c:spPr>
          </c:dPt>
          <c:dPt>
            <c:idx val="7"/>
            <c:bubble3D val="0"/>
            <c:explosion val="43"/>
            <c:spPr>
              <a:solidFill>
                <a:srgbClr val="FF6699"/>
              </a:solidFill>
            </c:spPr>
          </c:dPt>
          <c:dPt>
            <c:idx val="8"/>
            <c:bubble3D val="0"/>
            <c:explosion val="43"/>
          </c:dPt>
          <c:dPt>
            <c:idx val="9"/>
            <c:bubble3D val="0"/>
          </c:dPt>
          <c:dLbls>
            <c:dLbl>
              <c:idx val="10"/>
              <c:layout>
                <c:manualLayout>
                  <c:x val="-6.7993363455483832E-2"/>
                  <c:y val="-7.93737240998865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экономика</c:v>
                </c:pt>
                <c:pt idx="2">
                  <c:v>Жилищно-коммунальное хозяйство</c:v>
                </c:pt>
                <c:pt idx="3">
                  <c:v>Образование</c:v>
                </c:pt>
                <c:pt idx="4">
                  <c:v>Культура, кинематография</c:v>
                </c:pt>
                <c:pt idx="5">
                  <c:v>Здравоохранение</c:v>
                </c:pt>
                <c:pt idx="6">
                  <c:v>Социальная политика</c:v>
                </c:pt>
                <c:pt idx="7">
                  <c:v>Физическая культура и спорт</c:v>
                </c:pt>
                <c:pt idx="8">
                  <c:v>Средства массовой информации</c:v>
                </c:pt>
                <c:pt idx="9">
                  <c:v>Межбюджетные трансферты общего характера бюджетам субъектов Российской Федерации и муниципальных образований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5.78</c:v>
                </c:pt>
                <c:pt idx="1">
                  <c:v>6.77</c:v>
                </c:pt>
                <c:pt idx="2">
                  <c:v>6.88</c:v>
                </c:pt>
                <c:pt idx="3">
                  <c:v>49.81</c:v>
                </c:pt>
                <c:pt idx="4">
                  <c:v>2.42</c:v>
                </c:pt>
                <c:pt idx="5">
                  <c:v>1.49</c:v>
                </c:pt>
                <c:pt idx="6">
                  <c:v>23.04</c:v>
                </c:pt>
                <c:pt idx="7">
                  <c:v>0.09</c:v>
                </c:pt>
                <c:pt idx="8">
                  <c:v>0.02</c:v>
                </c:pt>
                <c:pt idx="9">
                  <c:v>3.69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12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 baseline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2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2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2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2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12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7"/>
        <c:txPr>
          <a:bodyPr/>
          <a:lstStyle/>
          <a:p>
            <a:pPr>
              <a:defRPr sz="12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8"/>
        <c:txPr>
          <a:bodyPr/>
          <a:lstStyle/>
          <a:p>
            <a:pPr>
              <a:defRPr sz="12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9"/>
        <c:txPr>
          <a:bodyPr/>
          <a:lstStyle/>
          <a:p>
            <a:pPr>
              <a:defRPr sz="12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2495064827507685"/>
          <c:y val="3.731179087728232E-5"/>
          <c:w val="0.36921896189679565"/>
          <c:h val="0.97021364597602378"/>
        </c:manualLayout>
      </c:layout>
      <c:overlay val="0"/>
      <c:txPr>
        <a:bodyPr/>
        <a:lstStyle/>
        <a:p>
          <a:pPr>
            <a:defRPr sz="1200" baseline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g"/><Relationship Id="rId1" Type="http://schemas.openxmlformats.org/officeDocument/2006/relationships/image" Target="../media/image3.jpg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g"/><Relationship Id="rId1" Type="http://schemas.openxmlformats.org/officeDocument/2006/relationships/image" Target="../media/image3.jpg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14045B-A1DD-4ABE-B41C-316C28FD3A4C}" type="doc">
      <dgm:prSet loTypeId="urn:microsoft.com/office/officeart/2005/8/layout/vList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9230E0-70B4-4CF2-9557-34A53E50B864}">
      <dgm:prSet phldrT="[Текст]" custT="1"/>
      <dgm:spPr/>
      <dgm:t>
        <a:bodyPr/>
        <a:lstStyle/>
        <a:p>
          <a:r>
            <a:rPr lang="ru-RU" sz="1600" dirty="0" smtClean="0"/>
            <a:t>Собрание депутатов Октябрьского района Ростовской области</a:t>
          </a:r>
          <a:endParaRPr lang="ru-RU" sz="1600" dirty="0"/>
        </a:p>
      </dgm:t>
    </dgm:pt>
    <dgm:pt modelId="{DA47D44F-644A-4E9D-869A-626A4836B05F}" type="parTrans" cxnId="{886B7574-D4F8-4FAC-996A-9032A3EE3388}">
      <dgm:prSet/>
      <dgm:spPr/>
      <dgm:t>
        <a:bodyPr/>
        <a:lstStyle/>
        <a:p>
          <a:endParaRPr lang="ru-RU"/>
        </a:p>
      </dgm:t>
    </dgm:pt>
    <dgm:pt modelId="{09408103-1BFF-42A7-99AF-50A9C336F079}" type="sibTrans" cxnId="{886B7574-D4F8-4FAC-996A-9032A3EE3388}">
      <dgm:prSet/>
      <dgm:spPr/>
      <dgm:t>
        <a:bodyPr/>
        <a:lstStyle/>
        <a:p>
          <a:endParaRPr lang="ru-RU"/>
        </a:p>
      </dgm:t>
    </dgm:pt>
    <dgm:pt modelId="{39A45B7F-68CD-4C54-9902-ABF1B06AA1A6}">
      <dgm:prSet phldrT="[Текст]" custT="1"/>
      <dgm:spPr/>
      <dgm:t>
        <a:bodyPr/>
        <a:lstStyle/>
        <a:p>
          <a:endParaRPr lang="ru-RU" sz="1600" dirty="0" smtClean="0"/>
        </a:p>
        <a:p>
          <a:r>
            <a:rPr lang="ru-RU" sz="1600" dirty="0" smtClean="0"/>
            <a:t>Администрация Октябрьского района Ростовской области</a:t>
          </a:r>
        </a:p>
        <a:p>
          <a:endParaRPr lang="ru-RU" sz="1600" dirty="0"/>
        </a:p>
      </dgm:t>
    </dgm:pt>
    <dgm:pt modelId="{D80083C2-E7C2-4810-A7A0-39826021B936}" type="parTrans" cxnId="{434E60E8-1CF1-492B-8940-BF992FA9CEAF}">
      <dgm:prSet/>
      <dgm:spPr/>
      <dgm:t>
        <a:bodyPr/>
        <a:lstStyle/>
        <a:p>
          <a:endParaRPr lang="ru-RU"/>
        </a:p>
      </dgm:t>
    </dgm:pt>
    <dgm:pt modelId="{E4A6EB92-9DA7-4D8A-8555-9F93517E44E3}" type="sibTrans" cxnId="{434E60E8-1CF1-492B-8940-BF992FA9CEAF}">
      <dgm:prSet/>
      <dgm:spPr/>
      <dgm:t>
        <a:bodyPr/>
        <a:lstStyle/>
        <a:p>
          <a:endParaRPr lang="ru-RU"/>
        </a:p>
      </dgm:t>
    </dgm:pt>
    <dgm:pt modelId="{E2C99018-A1F8-4935-B978-15C35FB64DCD}">
      <dgm:prSet phldrT="[Текст]" custT="1"/>
      <dgm:spPr/>
      <dgm:t>
        <a:bodyPr/>
        <a:lstStyle/>
        <a:p>
          <a:r>
            <a:rPr lang="ru-RU" sz="1600" dirty="0" smtClean="0"/>
            <a:t>Финансово-экономическое Управление Администрации Октябрьского района</a:t>
          </a:r>
          <a:endParaRPr lang="ru-RU" sz="1600" dirty="0"/>
        </a:p>
      </dgm:t>
    </dgm:pt>
    <dgm:pt modelId="{4EFFEE03-BEEF-4403-87D2-84A181D8FBCA}" type="parTrans" cxnId="{DD258242-02F2-4343-8093-684F763B27C0}">
      <dgm:prSet/>
      <dgm:spPr/>
      <dgm:t>
        <a:bodyPr/>
        <a:lstStyle/>
        <a:p>
          <a:endParaRPr lang="ru-RU"/>
        </a:p>
      </dgm:t>
    </dgm:pt>
    <dgm:pt modelId="{1E9C5EB6-99D0-4522-9F48-0E54A92D8513}" type="sibTrans" cxnId="{DD258242-02F2-4343-8093-684F763B27C0}">
      <dgm:prSet/>
      <dgm:spPr/>
      <dgm:t>
        <a:bodyPr/>
        <a:lstStyle/>
        <a:p>
          <a:endParaRPr lang="ru-RU"/>
        </a:p>
      </dgm:t>
    </dgm:pt>
    <dgm:pt modelId="{D2D854BC-2D4A-4FF9-A6F4-BD469191BA71}">
      <dgm:prSet custT="1"/>
      <dgm:spPr/>
      <dgm:t>
        <a:bodyPr/>
        <a:lstStyle/>
        <a:p>
          <a:r>
            <a:rPr lang="ru-RU" sz="1400" dirty="0" smtClean="0"/>
            <a:t>Отдел культуры, физической культуры, спорта и туризма Администрации  Октябрьского района Ростовской области</a:t>
          </a:r>
          <a:endParaRPr lang="ru-RU" sz="1400" dirty="0"/>
        </a:p>
      </dgm:t>
    </dgm:pt>
    <dgm:pt modelId="{6141F4F9-3F6E-412D-93AC-2082118B1250}" type="parTrans" cxnId="{D727AF3D-7D07-4E8A-B8B1-0F6211287496}">
      <dgm:prSet/>
      <dgm:spPr/>
      <dgm:t>
        <a:bodyPr/>
        <a:lstStyle/>
        <a:p>
          <a:endParaRPr lang="ru-RU"/>
        </a:p>
      </dgm:t>
    </dgm:pt>
    <dgm:pt modelId="{4C086F6C-5807-4383-BF3A-BBD8180E2F38}" type="sibTrans" cxnId="{D727AF3D-7D07-4E8A-B8B1-0F6211287496}">
      <dgm:prSet/>
      <dgm:spPr/>
      <dgm:t>
        <a:bodyPr/>
        <a:lstStyle/>
        <a:p>
          <a:endParaRPr lang="ru-RU"/>
        </a:p>
      </dgm:t>
    </dgm:pt>
    <dgm:pt modelId="{C28120BC-0568-47FD-BA36-1E254E0E533E}">
      <dgm:prSet/>
      <dgm:spPr/>
      <dgm:t>
        <a:bodyPr/>
        <a:lstStyle/>
        <a:p>
          <a:r>
            <a:rPr lang="ru-RU" dirty="0" smtClean="0"/>
            <a:t>Управление социальной защиты населения Администрации Октябрьского района Ростовской области</a:t>
          </a:r>
          <a:endParaRPr lang="ru-RU" dirty="0"/>
        </a:p>
      </dgm:t>
    </dgm:pt>
    <dgm:pt modelId="{AD00E700-2A8C-46D2-88AA-DEE83D274A32}" type="parTrans" cxnId="{72084D57-06D3-47D2-B68B-36D854C1FB5A}">
      <dgm:prSet/>
      <dgm:spPr/>
      <dgm:t>
        <a:bodyPr/>
        <a:lstStyle/>
        <a:p>
          <a:endParaRPr lang="ru-RU"/>
        </a:p>
      </dgm:t>
    </dgm:pt>
    <dgm:pt modelId="{E8C768D7-E176-4A88-B7F2-45D5392AA865}" type="sibTrans" cxnId="{72084D57-06D3-47D2-B68B-36D854C1FB5A}">
      <dgm:prSet/>
      <dgm:spPr/>
      <dgm:t>
        <a:bodyPr/>
        <a:lstStyle/>
        <a:p>
          <a:endParaRPr lang="ru-RU"/>
        </a:p>
      </dgm:t>
    </dgm:pt>
    <dgm:pt modelId="{BFEF0564-25D4-45C7-993C-B52EC561E46E}">
      <dgm:prSet/>
      <dgm:spPr/>
      <dgm:t>
        <a:bodyPr/>
        <a:lstStyle/>
        <a:p>
          <a:r>
            <a:rPr lang="ru-RU" dirty="0" smtClean="0"/>
            <a:t>Отдел образования Администрации Октябрьского района</a:t>
          </a:r>
          <a:endParaRPr lang="ru-RU" dirty="0"/>
        </a:p>
      </dgm:t>
    </dgm:pt>
    <dgm:pt modelId="{F8A55A0E-CB80-48A7-8A39-03CBA9CDCA6D}" type="parTrans" cxnId="{7086C922-9F18-4C4A-B64E-C02129847A15}">
      <dgm:prSet/>
      <dgm:spPr/>
      <dgm:t>
        <a:bodyPr/>
        <a:lstStyle/>
        <a:p>
          <a:endParaRPr lang="ru-RU"/>
        </a:p>
      </dgm:t>
    </dgm:pt>
    <dgm:pt modelId="{F652D9FF-0A1A-4D34-963A-3426D1867592}" type="sibTrans" cxnId="{7086C922-9F18-4C4A-B64E-C02129847A15}">
      <dgm:prSet/>
      <dgm:spPr/>
      <dgm:t>
        <a:bodyPr/>
        <a:lstStyle/>
        <a:p>
          <a:endParaRPr lang="ru-RU"/>
        </a:p>
      </dgm:t>
    </dgm:pt>
    <dgm:pt modelId="{ACE9E963-E3DA-48EB-A3A5-BC5D466AD891}">
      <dgm:prSet/>
      <dgm:spPr/>
      <dgm:t>
        <a:bodyPr/>
        <a:lstStyle/>
        <a:p>
          <a:r>
            <a:rPr lang="ru-RU" dirty="0" smtClean="0"/>
            <a:t>Комитет по управлению муниципальным имуществом Октябрьского района</a:t>
          </a:r>
          <a:endParaRPr lang="ru-RU" dirty="0"/>
        </a:p>
      </dgm:t>
    </dgm:pt>
    <dgm:pt modelId="{C01933FF-4F14-407F-8B98-CCC2BB99152D}" type="parTrans" cxnId="{74E44467-C741-4BCC-8391-9B9766C8EFBD}">
      <dgm:prSet/>
      <dgm:spPr/>
      <dgm:t>
        <a:bodyPr/>
        <a:lstStyle/>
        <a:p>
          <a:endParaRPr lang="ru-RU"/>
        </a:p>
      </dgm:t>
    </dgm:pt>
    <dgm:pt modelId="{2F52A119-5DFE-4B9C-B34E-5BB5691AD4F3}" type="sibTrans" cxnId="{74E44467-C741-4BCC-8391-9B9766C8EFBD}">
      <dgm:prSet/>
      <dgm:spPr/>
      <dgm:t>
        <a:bodyPr/>
        <a:lstStyle/>
        <a:p>
          <a:endParaRPr lang="ru-RU"/>
        </a:p>
      </dgm:t>
    </dgm:pt>
    <dgm:pt modelId="{4BEF21FD-275C-4E19-99AA-8EEF2EE4DF4F}">
      <dgm:prSet/>
      <dgm:spPr/>
      <dgm:t>
        <a:bodyPr/>
        <a:lstStyle/>
        <a:p>
          <a:r>
            <a:rPr lang="ru-RU" dirty="0" smtClean="0"/>
            <a:t>Отдел записи актов гражданского состояния Администрации Октябрьского района Ростовской области</a:t>
          </a:r>
          <a:endParaRPr lang="ru-RU" dirty="0"/>
        </a:p>
      </dgm:t>
    </dgm:pt>
    <dgm:pt modelId="{8CDB2622-9661-4D78-AEDF-000A93407754}" type="parTrans" cxnId="{A1FE8FA4-C744-47FF-8947-3C3D51EAB138}">
      <dgm:prSet/>
      <dgm:spPr/>
      <dgm:t>
        <a:bodyPr/>
        <a:lstStyle/>
        <a:p>
          <a:endParaRPr lang="ru-RU"/>
        </a:p>
      </dgm:t>
    </dgm:pt>
    <dgm:pt modelId="{2932405D-061C-4C6A-99B4-5A433C8797EA}" type="sibTrans" cxnId="{A1FE8FA4-C744-47FF-8947-3C3D51EAB138}">
      <dgm:prSet/>
      <dgm:spPr/>
      <dgm:t>
        <a:bodyPr/>
        <a:lstStyle/>
        <a:p>
          <a:endParaRPr lang="ru-RU"/>
        </a:p>
      </dgm:t>
    </dgm:pt>
    <dgm:pt modelId="{762C30DE-9127-4FA3-A284-7A76E12F63D8}" type="pres">
      <dgm:prSet presAssocID="{D014045B-A1DD-4ABE-B41C-316C28FD3A4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086B4F-3783-402C-AAE3-C100E5797A4B}" type="pres">
      <dgm:prSet presAssocID="{D99230E0-70B4-4CF2-9557-34A53E50B864}" presName="comp" presStyleCnt="0"/>
      <dgm:spPr/>
    </dgm:pt>
    <dgm:pt modelId="{118490A3-7C78-4CD0-95BF-DAAB80E885D4}" type="pres">
      <dgm:prSet presAssocID="{D99230E0-70B4-4CF2-9557-34A53E50B864}" presName="box" presStyleLbl="node1" presStyleIdx="0" presStyleCnt="8"/>
      <dgm:spPr/>
      <dgm:t>
        <a:bodyPr/>
        <a:lstStyle/>
        <a:p>
          <a:endParaRPr lang="ru-RU"/>
        </a:p>
      </dgm:t>
    </dgm:pt>
    <dgm:pt modelId="{F10765E3-2F46-4B38-852B-8FCE2DB4AE9B}" type="pres">
      <dgm:prSet presAssocID="{D99230E0-70B4-4CF2-9557-34A53E50B864}" presName="img" presStyleLbl="fgImgPlac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8000" b="-58000"/>
          </a:stretch>
        </a:blipFill>
      </dgm:spPr>
      <dgm:t>
        <a:bodyPr/>
        <a:lstStyle/>
        <a:p>
          <a:endParaRPr lang="ru-RU"/>
        </a:p>
      </dgm:t>
    </dgm:pt>
    <dgm:pt modelId="{3B066B98-9EBC-4F4C-94CA-0314239030C5}" type="pres">
      <dgm:prSet presAssocID="{D99230E0-70B4-4CF2-9557-34A53E50B864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6E43AE-3554-4DB9-A3C5-9226FDF9E813}" type="pres">
      <dgm:prSet presAssocID="{09408103-1BFF-42A7-99AF-50A9C336F079}" presName="spacer" presStyleCnt="0"/>
      <dgm:spPr/>
    </dgm:pt>
    <dgm:pt modelId="{861CA1C2-9043-4D9E-840C-2BA5FDDA17C1}" type="pres">
      <dgm:prSet presAssocID="{39A45B7F-68CD-4C54-9902-ABF1B06AA1A6}" presName="comp" presStyleCnt="0"/>
      <dgm:spPr/>
    </dgm:pt>
    <dgm:pt modelId="{9891F079-A52E-4668-B9FF-62E4E792B549}" type="pres">
      <dgm:prSet presAssocID="{39A45B7F-68CD-4C54-9902-ABF1B06AA1A6}" presName="box" presStyleLbl="node1" presStyleIdx="1" presStyleCnt="8" custLinFactNeighborX="-3604" custLinFactNeighborY="-2670"/>
      <dgm:spPr/>
      <dgm:t>
        <a:bodyPr/>
        <a:lstStyle/>
        <a:p>
          <a:endParaRPr lang="ru-RU"/>
        </a:p>
      </dgm:t>
    </dgm:pt>
    <dgm:pt modelId="{D6F86E50-BD5D-479D-935D-16E7C9BDCFF0}" type="pres">
      <dgm:prSet presAssocID="{39A45B7F-68CD-4C54-9902-ABF1B06AA1A6}" presName="img" presStyleLbl="fgImgPlace1" presStyleIdx="1" presStyleCnt="8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0" b="-80000"/>
          </a:stretch>
        </a:blipFill>
      </dgm:spPr>
      <dgm:t>
        <a:bodyPr/>
        <a:lstStyle/>
        <a:p>
          <a:endParaRPr lang="ru-RU"/>
        </a:p>
      </dgm:t>
    </dgm:pt>
    <dgm:pt modelId="{A9D243E9-C81F-4118-B479-BE33299FBDA1}" type="pres">
      <dgm:prSet presAssocID="{39A45B7F-68CD-4C54-9902-ABF1B06AA1A6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84D6CC-66EA-40A2-827F-4923B9FEB8F0}" type="pres">
      <dgm:prSet presAssocID="{E4A6EB92-9DA7-4D8A-8555-9F93517E44E3}" presName="spacer" presStyleCnt="0"/>
      <dgm:spPr/>
    </dgm:pt>
    <dgm:pt modelId="{5CB90CD5-13C9-41A4-B2ED-93C7AFA066F0}" type="pres">
      <dgm:prSet presAssocID="{E2C99018-A1F8-4935-B978-15C35FB64DCD}" presName="comp" presStyleCnt="0"/>
      <dgm:spPr/>
    </dgm:pt>
    <dgm:pt modelId="{E7C31EC2-4B82-4AAA-BA86-567D16D1487B}" type="pres">
      <dgm:prSet presAssocID="{E2C99018-A1F8-4935-B978-15C35FB64DCD}" presName="box" presStyleLbl="node1" presStyleIdx="2" presStyleCnt="8"/>
      <dgm:spPr/>
      <dgm:t>
        <a:bodyPr/>
        <a:lstStyle/>
        <a:p>
          <a:endParaRPr lang="ru-RU"/>
        </a:p>
      </dgm:t>
    </dgm:pt>
    <dgm:pt modelId="{DF5FBF22-5821-49EE-B2A2-A5B564471913}" type="pres">
      <dgm:prSet presAssocID="{E2C99018-A1F8-4935-B978-15C35FB64DCD}" presName="img" presStyleLbl="fgImgPlace1" presStyleIdx="2" presStyleCnt="8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9000" b="-69000"/>
          </a:stretch>
        </a:blipFill>
      </dgm:spPr>
      <dgm:t>
        <a:bodyPr/>
        <a:lstStyle/>
        <a:p>
          <a:endParaRPr lang="ru-RU"/>
        </a:p>
      </dgm:t>
    </dgm:pt>
    <dgm:pt modelId="{FB407EEC-84F3-4592-B15B-FC7B8C7A9447}" type="pres">
      <dgm:prSet presAssocID="{E2C99018-A1F8-4935-B978-15C35FB64DCD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E67136-3635-4538-823F-A57E649493F1}" type="pres">
      <dgm:prSet presAssocID="{1E9C5EB6-99D0-4522-9F48-0E54A92D8513}" presName="spacer" presStyleCnt="0"/>
      <dgm:spPr/>
    </dgm:pt>
    <dgm:pt modelId="{7D3451ED-897A-4B34-8663-C1A1F80C4930}" type="pres">
      <dgm:prSet presAssocID="{D2D854BC-2D4A-4FF9-A6F4-BD469191BA71}" presName="comp" presStyleCnt="0"/>
      <dgm:spPr/>
    </dgm:pt>
    <dgm:pt modelId="{3561120E-023E-473F-9C44-639EBEDF1DBF}" type="pres">
      <dgm:prSet presAssocID="{D2D854BC-2D4A-4FF9-A6F4-BD469191BA71}" presName="box" presStyleLbl="node1" presStyleIdx="3" presStyleCnt="8"/>
      <dgm:spPr/>
      <dgm:t>
        <a:bodyPr/>
        <a:lstStyle/>
        <a:p>
          <a:endParaRPr lang="ru-RU"/>
        </a:p>
      </dgm:t>
    </dgm:pt>
    <dgm:pt modelId="{D039E843-3D9D-4C03-9188-A20777DB8654}" type="pres">
      <dgm:prSet presAssocID="{D2D854BC-2D4A-4FF9-A6F4-BD469191BA71}" presName="img" presStyleLbl="fgImgPlace1" presStyleIdx="3" presStyleCnt="8" custScaleX="97794" custScaleY="110036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0" b="-80000"/>
          </a:stretch>
        </a:blipFill>
      </dgm:spPr>
      <dgm:t>
        <a:bodyPr/>
        <a:lstStyle/>
        <a:p>
          <a:endParaRPr lang="ru-RU"/>
        </a:p>
      </dgm:t>
    </dgm:pt>
    <dgm:pt modelId="{83B0388B-D824-4DEE-9C9F-1F4CC2D4A394}" type="pres">
      <dgm:prSet presAssocID="{D2D854BC-2D4A-4FF9-A6F4-BD469191BA71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CDB92F-6F5F-41F5-97EF-FBD822B47862}" type="pres">
      <dgm:prSet presAssocID="{4C086F6C-5807-4383-BF3A-BBD8180E2F38}" presName="spacer" presStyleCnt="0"/>
      <dgm:spPr/>
    </dgm:pt>
    <dgm:pt modelId="{C8F2A797-0E0D-485B-AC61-2067059E65CB}" type="pres">
      <dgm:prSet presAssocID="{BFEF0564-25D4-45C7-993C-B52EC561E46E}" presName="comp" presStyleCnt="0"/>
      <dgm:spPr/>
    </dgm:pt>
    <dgm:pt modelId="{46F913E2-7B0B-4EDF-B57B-97FDB61C2FB8}" type="pres">
      <dgm:prSet presAssocID="{BFEF0564-25D4-45C7-993C-B52EC561E46E}" presName="box" presStyleLbl="node1" presStyleIdx="4" presStyleCnt="8" custLinFactNeighborY="1244"/>
      <dgm:spPr/>
      <dgm:t>
        <a:bodyPr/>
        <a:lstStyle/>
        <a:p>
          <a:endParaRPr lang="ru-RU"/>
        </a:p>
      </dgm:t>
    </dgm:pt>
    <dgm:pt modelId="{C0A4E2FA-FAFB-4FDE-91ED-C3B93048EED1}" type="pres">
      <dgm:prSet presAssocID="{BFEF0564-25D4-45C7-993C-B52EC561E46E}" presName="img" presStyleLbl="fgImgPlace1" presStyleIdx="4" presStyleCnt="8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6000" b="-36000"/>
          </a:stretch>
        </a:blipFill>
      </dgm:spPr>
      <dgm:t>
        <a:bodyPr/>
        <a:lstStyle/>
        <a:p>
          <a:endParaRPr lang="ru-RU"/>
        </a:p>
      </dgm:t>
    </dgm:pt>
    <dgm:pt modelId="{4B2920E2-B476-42B7-953E-388ED45ADE0C}" type="pres">
      <dgm:prSet presAssocID="{BFEF0564-25D4-45C7-993C-B52EC561E46E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EB1092-D277-4D61-AF06-B979465121CE}" type="pres">
      <dgm:prSet presAssocID="{F652D9FF-0A1A-4D34-963A-3426D1867592}" presName="spacer" presStyleCnt="0"/>
      <dgm:spPr/>
    </dgm:pt>
    <dgm:pt modelId="{7725296E-5E52-40D6-88C2-F52BD330533B}" type="pres">
      <dgm:prSet presAssocID="{C28120BC-0568-47FD-BA36-1E254E0E533E}" presName="comp" presStyleCnt="0"/>
      <dgm:spPr/>
    </dgm:pt>
    <dgm:pt modelId="{A37BF674-B4A2-4FEE-A2D1-625D8DF7F99E}" type="pres">
      <dgm:prSet presAssocID="{C28120BC-0568-47FD-BA36-1E254E0E533E}" presName="box" presStyleLbl="node1" presStyleIdx="5" presStyleCnt="8"/>
      <dgm:spPr/>
      <dgm:t>
        <a:bodyPr/>
        <a:lstStyle/>
        <a:p>
          <a:endParaRPr lang="ru-RU"/>
        </a:p>
      </dgm:t>
    </dgm:pt>
    <dgm:pt modelId="{A74FE01C-1D24-49DD-AB27-54F6E6E8339D}" type="pres">
      <dgm:prSet presAssocID="{C28120BC-0568-47FD-BA36-1E254E0E533E}" presName="img" presStyleLbl="fgImgPlace1" presStyleIdx="5" presStyleCnt="8"/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9000" b="-59000"/>
          </a:stretch>
        </a:blipFill>
      </dgm:spPr>
      <dgm:t>
        <a:bodyPr/>
        <a:lstStyle/>
        <a:p>
          <a:endParaRPr lang="ru-RU"/>
        </a:p>
      </dgm:t>
    </dgm:pt>
    <dgm:pt modelId="{99C068C8-86DC-450F-A494-8F0AC15DB3EA}" type="pres">
      <dgm:prSet presAssocID="{C28120BC-0568-47FD-BA36-1E254E0E533E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2440AC-0F3A-4C50-A34D-B727E00CF897}" type="pres">
      <dgm:prSet presAssocID="{E8C768D7-E176-4A88-B7F2-45D5392AA865}" presName="spacer" presStyleCnt="0"/>
      <dgm:spPr/>
    </dgm:pt>
    <dgm:pt modelId="{75B4772A-CB67-4749-A432-5259E96B61A5}" type="pres">
      <dgm:prSet presAssocID="{ACE9E963-E3DA-48EB-A3A5-BC5D466AD891}" presName="comp" presStyleCnt="0"/>
      <dgm:spPr/>
    </dgm:pt>
    <dgm:pt modelId="{2D38EFF9-D8E3-4688-859A-46B2E094803A}" type="pres">
      <dgm:prSet presAssocID="{ACE9E963-E3DA-48EB-A3A5-BC5D466AD891}" presName="box" presStyleLbl="node1" presStyleIdx="6" presStyleCnt="8"/>
      <dgm:spPr/>
      <dgm:t>
        <a:bodyPr/>
        <a:lstStyle/>
        <a:p>
          <a:endParaRPr lang="ru-RU"/>
        </a:p>
      </dgm:t>
    </dgm:pt>
    <dgm:pt modelId="{F92A350C-2E80-446A-BCA2-870F0793A664}" type="pres">
      <dgm:prSet presAssocID="{ACE9E963-E3DA-48EB-A3A5-BC5D466AD891}" presName="img" presStyleLbl="fgImgPlace1" presStyleIdx="6" presStyleCnt="8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6000" b="-96000"/>
          </a:stretch>
        </a:blipFill>
      </dgm:spPr>
      <dgm:t>
        <a:bodyPr/>
        <a:lstStyle/>
        <a:p>
          <a:endParaRPr lang="ru-RU"/>
        </a:p>
      </dgm:t>
    </dgm:pt>
    <dgm:pt modelId="{34608BF8-4222-43EE-BE5F-4EEAE3D0DD9B}" type="pres">
      <dgm:prSet presAssocID="{ACE9E963-E3DA-48EB-A3A5-BC5D466AD891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AD61C3-D45C-4BEA-9D55-0535C9AE01AC}" type="pres">
      <dgm:prSet presAssocID="{2F52A119-5DFE-4B9C-B34E-5BB5691AD4F3}" presName="spacer" presStyleCnt="0"/>
      <dgm:spPr/>
    </dgm:pt>
    <dgm:pt modelId="{1BF54AB1-5FA5-4644-8D7D-5E5AE2155EF5}" type="pres">
      <dgm:prSet presAssocID="{4BEF21FD-275C-4E19-99AA-8EEF2EE4DF4F}" presName="comp" presStyleCnt="0"/>
      <dgm:spPr/>
    </dgm:pt>
    <dgm:pt modelId="{AF226A6B-CEB7-42B4-8A5F-A21FFE1196E8}" type="pres">
      <dgm:prSet presAssocID="{4BEF21FD-275C-4E19-99AA-8EEF2EE4DF4F}" presName="box" presStyleLbl="node1" presStyleIdx="7" presStyleCnt="8"/>
      <dgm:spPr/>
      <dgm:t>
        <a:bodyPr/>
        <a:lstStyle/>
        <a:p>
          <a:endParaRPr lang="ru-RU"/>
        </a:p>
      </dgm:t>
    </dgm:pt>
    <dgm:pt modelId="{036D6CF1-C3C7-4C65-B18E-D6D9DC22BC86}" type="pres">
      <dgm:prSet presAssocID="{4BEF21FD-275C-4E19-99AA-8EEF2EE4DF4F}" presName="img" presStyleLbl="fgImgPlace1" presStyleIdx="7" presStyleCnt="8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5000" b="-125000"/>
          </a:stretch>
        </a:blipFill>
      </dgm:spPr>
      <dgm:t>
        <a:bodyPr/>
        <a:lstStyle/>
        <a:p>
          <a:endParaRPr lang="ru-RU"/>
        </a:p>
      </dgm:t>
    </dgm:pt>
    <dgm:pt modelId="{A5BF0254-9F12-402A-AE3E-9DB81121A7DC}" type="pres">
      <dgm:prSet presAssocID="{4BEF21FD-275C-4E19-99AA-8EEF2EE4DF4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258242-02F2-4343-8093-684F763B27C0}" srcId="{D014045B-A1DD-4ABE-B41C-316C28FD3A4C}" destId="{E2C99018-A1F8-4935-B978-15C35FB64DCD}" srcOrd="2" destOrd="0" parTransId="{4EFFEE03-BEEF-4403-87D2-84A181D8FBCA}" sibTransId="{1E9C5EB6-99D0-4522-9F48-0E54A92D8513}"/>
    <dgm:cxn modelId="{F377D6ED-6E72-432E-8424-AF0633F6999B}" type="presOf" srcId="{BFEF0564-25D4-45C7-993C-B52EC561E46E}" destId="{4B2920E2-B476-42B7-953E-388ED45ADE0C}" srcOrd="1" destOrd="0" presId="urn:microsoft.com/office/officeart/2005/8/layout/vList4"/>
    <dgm:cxn modelId="{C1C1CAE4-B9F9-415A-AFFB-DFEA5544DC0D}" type="presOf" srcId="{BFEF0564-25D4-45C7-993C-B52EC561E46E}" destId="{46F913E2-7B0B-4EDF-B57B-97FDB61C2FB8}" srcOrd="0" destOrd="0" presId="urn:microsoft.com/office/officeart/2005/8/layout/vList4"/>
    <dgm:cxn modelId="{0DA5038F-E732-442B-BA43-3D024B3E41CA}" type="presOf" srcId="{ACE9E963-E3DA-48EB-A3A5-BC5D466AD891}" destId="{34608BF8-4222-43EE-BE5F-4EEAE3D0DD9B}" srcOrd="1" destOrd="0" presId="urn:microsoft.com/office/officeart/2005/8/layout/vList4"/>
    <dgm:cxn modelId="{6D8A5E68-F196-40D5-963C-3241C4A70632}" type="presOf" srcId="{D2D854BC-2D4A-4FF9-A6F4-BD469191BA71}" destId="{83B0388B-D824-4DEE-9C9F-1F4CC2D4A394}" srcOrd="1" destOrd="0" presId="urn:microsoft.com/office/officeart/2005/8/layout/vList4"/>
    <dgm:cxn modelId="{7086C922-9F18-4C4A-B64E-C02129847A15}" srcId="{D014045B-A1DD-4ABE-B41C-316C28FD3A4C}" destId="{BFEF0564-25D4-45C7-993C-B52EC561E46E}" srcOrd="4" destOrd="0" parTransId="{F8A55A0E-CB80-48A7-8A39-03CBA9CDCA6D}" sibTransId="{F652D9FF-0A1A-4D34-963A-3426D1867592}"/>
    <dgm:cxn modelId="{284B3C1B-A9C5-4D0D-9268-77A812B643A7}" type="presOf" srcId="{C28120BC-0568-47FD-BA36-1E254E0E533E}" destId="{99C068C8-86DC-450F-A494-8F0AC15DB3EA}" srcOrd="1" destOrd="0" presId="urn:microsoft.com/office/officeart/2005/8/layout/vList4"/>
    <dgm:cxn modelId="{886B7574-D4F8-4FAC-996A-9032A3EE3388}" srcId="{D014045B-A1DD-4ABE-B41C-316C28FD3A4C}" destId="{D99230E0-70B4-4CF2-9557-34A53E50B864}" srcOrd="0" destOrd="0" parTransId="{DA47D44F-644A-4E9D-869A-626A4836B05F}" sibTransId="{09408103-1BFF-42A7-99AF-50A9C336F079}"/>
    <dgm:cxn modelId="{F2BF0081-2139-4A2B-AE24-23A881B3DF0A}" type="presOf" srcId="{C28120BC-0568-47FD-BA36-1E254E0E533E}" destId="{A37BF674-B4A2-4FEE-A2D1-625D8DF7F99E}" srcOrd="0" destOrd="0" presId="urn:microsoft.com/office/officeart/2005/8/layout/vList4"/>
    <dgm:cxn modelId="{7A34C3D3-C040-464F-A86D-EE1EE82DC674}" type="presOf" srcId="{4BEF21FD-275C-4E19-99AA-8EEF2EE4DF4F}" destId="{A5BF0254-9F12-402A-AE3E-9DB81121A7DC}" srcOrd="1" destOrd="0" presId="urn:microsoft.com/office/officeart/2005/8/layout/vList4"/>
    <dgm:cxn modelId="{434E60E8-1CF1-492B-8940-BF992FA9CEAF}" srcId="{D014045B-A1DD-4ABE-B41C-316C28FD3A4C}" destId="{39A45B7F-68CD-4C54-9902-ABF1B06AA1A6}" srcOrd="1" destOrd="0" parTransId="{D80083C2-E7C2-4810-A7A0-39826021B936}" sibTransId="{E4A6EB92-9DA7-4D8A-8555-9F93517E44E3}"/>
    <dgm:cxn modelId="{A1FE8FA4-C744-47FF-8947-3C3D51EAB138}" srcId="{D014045B-A1DD-4ABE-B41C-316C28FD3A4C}" destId="{4BEF21FD-275C-4E19-99AA-8EEF2EE4DF4F}" srcOrd="7" destOrd="0" parTransId="{8CDB2622-9661-4D78-AEDF-000A93407754}" sibTransId="{2932405D-061C-4C6A-99B4-5A433C8797EA}"/>
    <dgm:cxn modelId="{6494339D-BDDB-4728-A8BE-04F417740753}" type="presOf" srcId="{E2C99018-A1F8-4935-B978-15C35FB64DCD}" destId="{E7C31EC2-4B82-4AAA-BA86-567D16D1487B}" srcOrd="0" destOrd="0" presId="urn:microsoft.com/office/officeart/2005/8/layout/vList4"/>
    <dgm:cxn modelId="{DFF4C287-0917-45B6-856F-6C6DB90AE8BF}" type="presOf" srcId="{D2D854BC-2D4A-4FF9-A6F4-BD469191BA71}" destId="{3561120E-023E-473F-9C44-639EBEDF1DBF}" srcOrd="0" destOrd="0" presId="urn:microsoft.com/office/officeart/2005/8/layout/vList4"/>
    <dgm:cxn modelId="{D87D7315-7BFD-456E-A90D-EE0A46373707}" type="presOf" srcId="{E2C99018-A1F8-4935-B978-15C35FB64DCD}" destId="{FB407EEC-84F3-4592-B15B-FC7B8C7A9447}" srcOrd="1" destOrd="0" presId="urn:microsoft.com/office/officeart/2005/8/layout/vList4"/>
    <dgm:cxn modelId="{3473C01E-9C30-4BFA-9E4B-C7599F834BAB}" type="presOf" srcId="{4BEF21FD-275C-4E19-99AA-8EEF2EE4DF4F}" destId="{AF226A6B-CEB7-42B4-8A5F-A21FFE1196E8}" srcOrd="0" destOrd="0" presId="urn:microsoft.com/office/officeart/2005/8/layout/vList4"/>
    <dgm:cxn modelId="{12DC7D35-CC74-4E80-A4FB-29CAC06B4770}" type="presOf" srcId="{ACE9E963-E3DA-48EB-A3A5-BC5D466AD891}" destId="{2D38EFF9-D8E3-4688-859A-46B2E094803A}" srcOrd="0" destOrd="0" presId="urn:microsoft.com/office/officeart/2005/8/layout/vList4"/>
    <dgm:cxn modelId="{9B5FF7E0-C8D6-4E78-94A2-EE8F44C7C26D}" type="presOf" srcId="{D99230E0-70B4-4CF2-9557-34A53E50B864}" destId="{3B066B98-9EBC-4F4C-94CA-0314239030C5}" srcOrd="1" destOrd="0" presId="urn:microsoft.com/office/officeart/2005/8/layout/vList4"/>
    <dgm:cxn modelId="{0508D500-D132-4C58-BCCB-A60070A6F264}" type="presOf" srcId="{D014045B-A1DD-4ABE-B41C-316C28FD3A4C}" destId="{762C30DE-9127-4FA3-A284-7A76E12F63D8}" srcOrd="0" destOrd="0" presId="urn:microsoft.com/office/officeart/2005/8/layout/vList4"/>
    <dgm:cxn modelId="{57480067-2214-48D0-A194-7C7CFF9929D8}" type="presOf" srcId="{39A45B7F-68CD-4C54-9902-ABF1B06AA1A6}" destId="{9891F079-A52E-4668-B9FF-62E4E792B549}" srcOrd="0" destOrd="0" presId="urn:microsoft.com/office/officeart/2005/8/layout/vList4"/>
    <dgm:cxn modelId="{4B660146-3851-46D1-A521-25E220F36D21}" type="presOf" srcId="{D99230E0-70B4-4CF2-9557-34A53E50B864}" destId="{118490A3-7C78-4CD0-95BF-DAAB80E885D4}" srcOrd="0" destOrd="0" presId="urn:microsoft.com/office/officeart/2005/8/layout/vList4"/>
    <dgm:cxn modelId="{74E44467-C741-4BCC-8391-9B9766C8EFBD}" srcId="{D014045B-A1DD-4ABE-B41C-316C28FD3A4C}" destId="{ACE9E963-E3DA-48EB-A3A5-BC5D466AD891}" srcOrd="6" destOrd="0" parTransId="{C01933FF-4F14-407F-8B98-CCC2BB99152D}" sibTransId="{2F52A119-5DFE-4B9C-B34E-5BB5691AD4F3}"/>
    <dgm:cxn modelId="{D727AF3D-7D07-4E8A-B8B1-0F6211287496}" srcId="{D014045B-A1DD-4ABE-B41C-316C28FD3A4C}" destId="{D2D854BC-2D4A-4FF9-A6F4-BD469191BA71}" srcOrd="3" destOrd="0" parTransId="{6141F4F9-3F6E-412D-93AC-2082118B1250}" sibTransId="{4C086F6C-5807-4383-BF3A-BBD8180E2F38}"/>
    <dgm:cxn modelId="{72084D57-06D3-47D2-B68B-36D854C1FB5A}" srcId="{D014045B-A1DD-4ABE-B41C-316C28FD3A4C}" destId="{C28120BC-0568-47FD-BA36-1E254E0E533E}" srcOrd="5" destOrd="0" parTransId="{AD00E700-2A8C-46D2-88AA-DEE83D274A32}" sibTransId="{E8C768D7-E176-4A88-B7F2-45D5392AA865}"/>
    <dgm:cxn modelId="{2A2D3640-512F-4625-ACB0-BDC8BE34209F}" type="presOf" srcId="{39A45B7F-68CD-4C54-9902-ABF1B06AA1A6}" destId="{A9D243E9-C81F-4118-B479-BE33299FBDA1}" srcOrd="1" destOrd="0" presId="urn:microsoft.com/office/officeart/2005/8/layout/vList4"/>
    <dgm:cxn modelId="{E6BE5E00-09BC-417A-BEB1-68204F43937E}" type="presParOf" srcId="{762C30DE-9127-4FA3-A284-7A76E12F63D8}" destId="{6C086B4F-3783-402C-AAE3-C100E5797A4B}" srcOrd="0" destOrd="0" presId="urn:microsoft.com/office/officeart/2005/8/layout/vList4"/>
    <dgm:cxn modelId="{522B4AF4-9F03-4157-A89D-5C1A46ED2B84}" type="presParOf" srcId="{6C086B4F-3783-402C-AAE3-C100E5797A4B}" destId="{118490A3-7C78-4CD0-95BF-DAAB80E885D4}" srcOrd="0" destOrd="0" presId="urn:microsoft.com/office/officeart/2005/8/layout/vList4"/>
    <dgm:cxn modelId="{40DADAA0-283C-4333-850F-F49F35328806}" type="presParOf" srcId="{6C086B4F-3783-402C-AAE3-C100E5797A4B}" destId="{F10765E3-2F46-4B38-852B-8FCE2DB4AE9B}" srcOrd="1" destOrd="0" presId="urn:microsoft.com/office/officeart/2005/8/layout/vList4"/>
    <dgm:cxn modelId="{6277FEB9-1173-4423-AA20-D7A9A7CC99A9}" type="presParOf" srcId="{6C086B4F-3783-402C-AAE3-C100E5797A4B}" destId="{3B066B98-9EBC-4F4C-94CA-0314239030C5}" srcOrd="2" destOrd="0" presId="urn:microsoft.com/office/officeart/2005/8/layout/vList4"/>
    <dgm:cxn modelId="{9A431A07-E8B8-4CC6-B07C-185F488BA7DC}" type="presParOf" srcId="{762C30DE-9127-4FA3-A284-7A76E12F63D8}" destId="{FB6E43AE-3554-4DB9-A3C5-9226FDF9E813}" srcOrd="1" destOrd="0" presId="urn:microsoft.com/office/officeart/2005/8/layout/vList4"/>
    <dgm:cxn modelId="{23B77D96-4246-4822-A089-87F33B782500}" type="presParOf" srcId="{762C30DE-9127-4FA3-A284-7A76E12F63D8}" destId="{861CA1C2-9043-4D9E-840C-2BA5FDDA17C1}" srcOrd="2" destOrd="0" presId="urn:microsoft.com/office/officeart/2005/8/layout/vList4"/>
    <dgm:cxn modelId="{3BEC371B-4AB6-4603-8E4D-7FDEF55927E3}" type="presParOf" srcId="{861CA1C2-9043-4D9E-840C-2BA5FDDA17C1}" destId="{9891F079-A52E-4668-B9FF-62E4E792B549}" srcOrd="0" destOrd="0" presId="urn:microsoft.com/office/officeart/2005/8/layout/vList4"/>
    <dgm:cxn modelId="{7A1E8B3A-D838-4C49-8B42-F856E432A65E}" type="presParOf" srcId="{861CA1C2-9043-4D9E-840C-2BA5FDDA17C1}" destId="{D6F86E50-BD5D-479D-935D-16E7C9BDCFF0}" srcOrd="1" destOrd="0" presId="urn:microsoft.com/office/officeart/2005/8/layout/vList4"/>
    <dgm:cxn modelId="{6A836011-0E92-4E81-9B5E-3E6E5D806B01}" type="presParOf" srcId="{861CA1C2-9043-4D9E-840C-2BA5FDDA17C1}" destId="{A9D243E9-C81F-4118-B479-BE33299FBDA1}" srcOrd="2" destOrd="0" presId="urn:microsoft.com/office/officeart/2005/8/layout/vList4"/>
    <dgm:cxn modelId="{AA4CBAFD-3F14-4312-B9A1-CEB1DB961740}" type="presParOf" srcId="{762C30DE-9127-4FA3-A284-7A76E12F63D8}" destId="{5E84D6CC-66EA-40A2-827F-4923B9FEB8F0}" srcOrd="3" destOrd="0" presId="urn:microsoft.com/office/officeart/2005/8/layout/vList4"/>
    <dgm:cxn modelId="{96B70050-31FB-49BA-884C-8CAA76F15C22}" type="presParOf" srcId="{762C30DE-9127-4FA3-A284-7A76E12F63D8}" destId="{5CB90CD5-13C9-41A4-B2ED-93C7AFA066F0}" srcOrd="4" destOrd="0" presId="urn:microsoft.com/office/officeart/2005/8/layout/vList4"/>
    <dgm:cxn modelId="{E71057EA-897F-492C-864B-BA65DA2C565F}" type="presParOf" srcId="{5CB90CD5-13C9-41A4-B2ED-93C7AFA066F0}" destId="{E7C31EC2-4B82-4AAA-BA86-567D16D1487B}" srcOrd="0" destOrd="0" presId="urn:microsoft.com/office/officeart/2005/8/layout/vList4"/>
    <dgm:cxn modelId="{1C4B766D-3C01-40BC-A37A-2AB1BEEFEA6C}" type="presParOf" srcId="{5CB90CD5-13C9-41A4-B2ED-93C7AFA066F0}" destId="{DF5FBF22-5821-49EE-B2A2-A5B564471913}" srcOrd="1" destOrd="0" presId="urn:microsoft.com/office/officeart/2005/8/layout/vList4"/>
    <dgm:cxn modelId="{669C81F0-6586-4AA5-A355-5FB2B8D4A160}" type="presParOf" srcId="{5CB90CD5-13C9-41A4-B2ED-93C7AFA066F0}" destId="{FB407EEC-84F3-4592-B15B-FC7B8C7A9447}" srcOrd="2" destOrd="0" presId="urn:microsoft.com/office/officeart/2005/8/layout/vList4"/>
    <dgm:cxn modelId="{5C845E9E-6781-4F1F-8095-36BD680B8A00}" type="presParOf" srcId="{762C30DE-9127-4FA3-A284-7A76E12F63D8}" destId="{F0E67136-3635-4538-823F-A57E649493F1}" srcOrd="5" destOrd="0" presId="urn:microsoft.com/office/officeart/2005/8/layout/vList4"/>
    <dgm:cxn modelId="{AA137CAA-09D8-435F-AF48-52B6136CD2AA}" type="presParOf" srcId="{762C30DE-9127-4FA3-A284-7A76E12F63D8}" destId="{7D3451ED-897A-4B34-8663-C1A1F80C4930}" srcOrd="6" destOrd="0" presId="urn:microsoft.com/office/officeart/2005/8/layout/vList4"/>
    <dgm:cxn modelId="{2C39957D-C7F6-4649-A38A-4D163B4F38F2}" type="presParOf" srcId="{7D3451ED-897A-4B34-8663-C1A1F80C4930}" destId="{3561120E-023E-473F-9C44-639EBEDF1DBF}" srcOrd="0" destOrd="0" presId="urn:microsoft.com/office/officeart/2005/8/layout/vList4"/>
    <dgm:cxn modelId="{FA9F8800-6E23-4F0A-AC70-1845B329C7A5}" type="presParOf" srcId="{7D3451ED-897A-4B34-8663-C1A1F80C4930}" destId="{D039E843-3D9D-4C03-9188-A20777DB8654}" srcOrd="1" destOrd="0" presId="urn:microsoft.com/office/officeart/2005/8/layout/vList4"/>
    <dgm:cxn modelId="{6900D333-4675-4B95-958F-970D86C2EF9D}" type="presParOf" srcId="{7D3451ED-897A-4B34-8663-C1A1F80C4930}" destId="{83B0388B-D824-4DEE-9C9F-1F4CC2D4A394}" srcOrd="2" destOrd="0" presId="urn:microsoft.com/office/officeart/2005/8/layout/vList4"/>
    <dgm:cxn modelId="{B858E65D-7AE1-4C94-9CA5-C927E06DF50D}" type="presParOf" srcId="{762C30DE-9127-4FA3-A284-7A76E12F63D8}" destId="{C9CDB92F-6F5F-41F5-97EF-FBD822B47862}" srcOrd="7" destOrd="0" presId="urn:microsoft.com/office/officeart/2005/8/layout/vList4"/>
    <dgm:cxn modelId="{D1BFF6AF-52BA-4AF7-A047-AC64351B8EB6}" type="presParOf" srcId="{762C30DE-9127-4FA3-A284-7A76E12F63D8}" destId="{C8F2A797-0E0D-485B-AC61-2067059E65CB}" srcOrd="8" destOrd="0" presId="urn:microsoft.com/office/officeart/2005/8/layout/vList4"/>
    <dgm:cxn modelId="{56F62CE6-9C44-4550-9EE9-53E8BB06E1F2}" type="presParOf" srcId="{C8F2A797-0E0D-485B-AC61-2067059E65CB}" destId="{46F913E2-7B0B-4EDF-B57B-97FDB61C2FB8}" srcOrd="0" destOrd="0" presId="urn:microsoft.com/office/officeart/2005/8/layout/vList4"/>
    <dgm:cxn modelId="{EC883ED5-08A2-4544-985F-33182305B949}" type="presParOf" srcId="{C8F2A797-0E0D-485B-AC61-2067059E65CB}" destId="{C0A4E2FA-FAFB-4FDE-91ED-C3B93048EED1}" srcOrd="1" destOrd="0" presId="urn:microsoft.com/office/officeart/2005/8/layout/vList4"/>
    <dgm:cxn modelId="{061BDF65-464B-44D5-9F69-E38C0569B5D0}" type="presParOf" srcId="{C8F2A797-0E0D-485B-AC61-2067059E65CB}" destId="{4B2920E2-B476-42B7-953E-388ED45ADE0C}" srcOrd="2" destOrd="0" presId="urn:microsoft.com/office/officeart/2005/8/layout/vList4"/>
    <dgm:cxn modelId="{F17E6EA3-E46F-4016-9BDD-124E2E68F680}" type="presParOf" srcId="{762C30DE-9127-4FA3-A284-7A76E12F63D8}" destId="{C7EB1092-D277-4D61-AF06-B979465121CE}" srcOrd="9" destOrd="0" presId="urn:microsoft.com/office/officeart/2005/8/layout/vList4"/>
    <dgm:cxn modelId="{5F7EA59A-DB42-40B7-9161-26C0F7B1F04C}" type="presParOf" srcId="{762C30DE-9127-4FA3-A284-7A76E12F63D8}" destId="{7725296E-5E52-40D6-88C2-F52BD330533B}" srcOrd="10" destOrd="0" presId="urn:microsoft.com/office/officeart/2005/8/layout/vList4"/>
    <dgm:cxn modelId="{63EDE6EF-6390-4061-B463-F2306540F05B}" type="presParOf" srcId="{7725296E-5E52-40D6-88C2-F52BD330533B}" destId="{A37BF674-B4A2-4FEE-A2D1-625D8DF7F99E}" srcOrd="0" destOrd="0" presId="urn:microsoft.com/office/officeart/2005/8/layout/vList4"/>
    <dgm:cxn modelId="{B05336B9-91AE-44E2-B738-ADA046829A2F}" type="presParOf" srcId="{7725296E-5E52-40D6-88C2-F52BD330533B}" destId="{A74FE01C-1D24-49DD-AB27-54F6E6E8339D}" srcOrd="1" destOrd="0" presId="urn:microsoft.com/office/officeart/2005/8/layout/vList4"/>
    <dgm:cxn modelId="{3D221526-3B9A-4717-A38C-C38AA8BC7C24}" type="presParOf" srcId="{7725296E-5E52-40D6-88C2-F52BD330533B}" destId="{99C068C8-86DC-450F-A494-8F0AC15DB3EA}" srcOrd="2" destOrd="0" presId="urn:microsoft.com/office/officeart/2005/8/layout/vList4"/>
    <dgm:cxn modelId="{DF0D1992-690B-49AE-B045-C6CE22327D51}" type="presParOf" srcId="{762C30DE-9127-4FA3-A284-7A76E12F63D8}" destId="{FF2440AC-0F3A-4C50-A34D-B727E00CF897}" srcOrd="11" destOrd="0" presId="urn:microsoft.com/office/officeart/2005/8/layout/vList4"/>
    <dgm:cxn modelId="{A3483686-ADBB-49BB-A4C7-A620849BC497}" type="presParOf" srcId="{762C30DE-9127-4FA3-A284-7A76E12F63D8}" destId="{75B4772A-CB67-4749-A432-5259E96B61A5}" srcOrd="12" destOrd="0" presId="urn:microsoft.com/office/officeart/2005/8/layout/vList4"/>
    <dgm:cxn modelId="{0492CF76-757F-4927-B203-E5B8F3EF0C19}" type="presParOf" srcId="{75B4772A-CB67-4749-A432-5259E96B61A5}" destId="{2D38EFF9-D8E3-4688-859A-46B2E094803A}" srcOrd="0" destOrd="0" presId="urn:microsoft.com/office/officeart/2005/8/layout/vList4"/>
    <dgm:cxn modelId="{19FE759E-88EF-4923-A59A-4F614C4B88F8}" type="presParOf" srcId="{75B4772A-CB67-4749-A432-5259E96B61A5}" destId="{F92A350C-2E80-446A-BCA2-870F0793A664}" srcOrd="1" destOrd="0" presId="urn:microsoft.com/office/officeart/2005/8/layout/vList4"/>
    <dgm:cxn modelId="{44B9ACEA-B1AD-478E-B9E3-4F05ACF6E4A5}" type="presParOf" srcId="{75B4772A-CB67-4749-A432-5259E96B61A5}" destId="{34608BF8-4222-43EE-BE5F-4EEAE3D0DD9B}" srcOrd="2" destOrd="0" presId="urn:microsoft.com/office/officeart/2005/8/layout/vList4"/>
    <dgm:cxn modelId="{DA19018A-F60E-4E83-A297-538F6728FF11}" type="presParOf" srcId="{762C30DE-9127-4FA3-A284-7A76E12F63D8}" destId="{35AD61C3-D45C-4BEA-9D55-0535C9AE01AC}" srcOrd="13" destOrd="0" presId="urn:microsoft.com/office/officeart/2005/8/layout/vList4"/>
    <dgm:cxn modelId="{9F7F09D0-5CA9-4C9C-9DB2-B7FD8367A6D0}" type="presParOf" srcId="{762C30DE-9127-4FA3-A284-7A76E12F63D8}" destId="{1BF54AB1-5FA5-4644-8D7D-5E5AE2155EF5}" srcOrd="14" destOrd="0" presId="urn:microsoft.com/office/officeart/2005/8/layout/vList4"/>
    <dgm:cxn modelId="{728A6ED8-72BC-4F75-84AB-5E2CE64867E9}" type="presParOf" srcId="{1BF54AB1-5FA5-4644-8D7D-5E5AE2155EF5}" destId="{AF226A6B-CEB7-42B4-8A5F-A21FFE1196E8}" srcOrd="0" destOrd="0" presId="urn:microsoft.com/office/officeart/2005/8/layout/vList4"/>
    <dgm:cxn modelId="{90228DC8-E690-4E43-A95A-90F9DC828218}" type="presParOf" srcId="{1BF54AB1-5FA5-4644-8D7D-5E5AE2155EF5}" destId="{036D6CF1-C3C7-4C65-B18E-D6D9DC22BC86}" srcOrd="1" destOrd="0" presId="urn:microsoft.com/office/officeart/2005/8/layout/vList4"/>
    <dgm:cxn modelId="{5D41AEC7-28B1-4868-B534-0B976F562C09}" type="presParOf" srcId="{1BF54AB1-5FA5-4644-8D7D-5E5AE2155EF5}" destId="{A5BF0254-9F12-402A-AE3E-9DB81121A7DC}" srcOrd="2" destOrd="0" presId="urn:microsoft.com/office/officeart/2005/8/layout/vList4"/>
  </dgm:cxnLst>
  <dgm:bg>
    <a:gradFill>
      <a:gsLst>
        <a:gs pos="0">
          <a:srgbClr val="5E9EFF">
            <a:lumMod val="27000"/>
            <a:alpha val="0"/>
          </a:srgbClr>
        </a:gs>
        <a:gs pos="39999">
          <a:srgbClr val="85C2FF"/>
        </a:gs>
        <a:gs pos="70000">
          <a:srgbClr val="C4D6EB"/>
        </a:gs>
        <a:gs pos="100000">
          <a:srgbClr val="FFEBFA"/>
        </a:gs>
      </a:gsLst>
      <a:lin ang="5400000" scaled="0"/>
    </a:gradFill>
  </dgm:bg>
  <dgm:whole>
    <a:ln>
      <a:solidFill>
        <a:schemeClr val="bg2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8D96E7-8B3C-43C8-AB31-3AC4CEF86C5C}" type="doc">
      <dgm:prSet loTypeId="urn:microsoft.com/office/officeart/2011/layout/HexagonRadial" loCatId="officeonlin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4D308F-AA11-416E-8803-8187A9310AAF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Народное благосостояние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3FC6F0E6-14BB-4DB0-B12C-E71B36F6D82F}" type="parTrans" cxnId="{882835B1-49C5-4830-971A-5E43DED11E71}">
      <dgm:prSet/>
      <dgm:spPr/>
      <dgm:t>
        <a:bodyPr/>
        <a:lstStyle/>
        <a:p>
          <a:endParaRPr lang="ru-RU"/>
        </a:p>
      </dgm:t>
    </dgm:pt>
    <dgm:pt modelId="{645E2D59-E71D-4FEA-A8B1-955F7303F611}" type="sibTrans" cxnId="{882835B1-49C5-4830-971A-5E43DED11E71}">
      <dgm:prSet/>
      <dgm:spPr/>
      <dgm:t>
        <a:bodyPr/>
        <a:lstStyle/>
        <a:p>
          <a:endParaRPr lang="ru-RU"/>
        </a:p>
      </dgm:t>
    </dgm:pt>
    <dgm:pt modelId="{88837664-BEC7-47CB-9A60-489060208631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Физкультура, здравоохранение и спорт</a:t>
          </a:r>
        </a:p>
        <a:p>
          <a:endParaRPr lang="ru-RU" sz="1200" dirty="0"/>
        </a:p>
      </dgm:t>
    </dgm:pt>
    <dgm:pt modelId="{ED672E11-8F0E-47E9-A323-5946BF95FCE0}" type="parTrans" cxnId="{AC948B7A-1332-44FD-AB8F-E741C64D871E}">
      <dgm:prSet/>
      <dgm:spPr/>
      <dgm:t>
        <a:bodyPr/>
        <a:lstStyle/>
        <a:p>
          <a:endParaRPr lang="ru-RU"/>
        </a:p>
      </dgm:t>
    </dgm:pt>
    <dgm:pt modelId="{BE414F32-4B21-4247-8886-892F96C75BE2}" type="sibTrans" cxnId="{AC948B7A-1332-44FD-AB8F-E741C64D871E}">
      <dgm:prSet/>
      <dgm:spPr/>
      <dgm:t>
        <a:bodyPr/>
        <a:lstStyle/>
        <a:p>
          <a:endParaRPr lang="ru-RU"/>
        </a:p>
      </dgm:t>
    </dgm:pt>
    <dgm:pt modelId="{47BB5AD7-3257-475B-806D-07DC50145400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Реализация молодежной политики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59F79DDC-9D36-4586-BA44-FD3E1F9A51B5}" type="parTrans" cxnId="{F6533451-13A3-430C-941C-21C5ACAE1A55}">
      <dgm:prSet/>
      <dgm:spPr/>
      <dgm:t>
        <a:bodyPr/>
        <a:lstStyle/>
        <a:p>
          <a:endParaRPr lang="ru-RU"/>
        </a:p>
      </dgm:t>
    </dgm:pt>
    <dgm:pt modelId="{B3F38A19-4549-42D2-A628-0E6474348604}" type="sibTrans" cxnId="{F6533451-13A3-430C-941C-21C5ACAE1A55}">
      <dgm:prSet/>
      <dgm:spPr/>
      <dgm:t>
        <a:bodyPr/>
        <a:lstStyle/>
        <a:p>
          <a:endParaRPr lang="ru-RU"/>
        </a:p>
      </dgm:t>
    </dgm:pt>
    <dgm:pt modelId="{F7FA44E2-2C57-4D65-81B9-2D9B3E49E224}">
      <dgm:prSet phldrT="[Текст]"/>
      <dgm:spPr/>
      <dgm:t>
        <a:bodyPr/>
        <a:lstStyle/>
        <a:p>
          <a:r>
            <a:rPr lang="ru-RU" dirty="0" smtClean="0"/>
            <a:t>Обеспечение инновационного развития и модернизация экономики</a:t>
          </a:r>
          <a:endParaRPr lang="ru-RU" dirty="0"/>
        </a:p>
      </dgm:t>
    </dgm:pt>
    <dgm:pt modelId="{995954C2-CB39-49A9-8B92-F18F8169386A}" type="parTrans" cxnId="{589E5E80-3700-432B-8A8A-E1B0632AE06E}">
      <dgm:prSet/>
      <dgm:spPr/>
      <dgm:t>
        <a:bodyPr/>
        <a:lstStyle/>
        <a:p>
          <a:endParaRPr lang="ru-RU"/>
        </a:p>
      </dgm:t>
    </dgm:pt>
    <dgm:pt modelId="{51F8CD40-8D0B-41B4-94F5-999483777473}" type="sibTrans" cxnId="{589E5E80-3700-432B-8A8A-E1B0632AE06E}">
      <dgm:prSet/>
      <dgm:spPr/>
      <dgm:t>
        <a:bodyPr/>
        <a:lstStyle/>
        <a:p>
          <a:endParaRPr lang="ru-RU"/>
        </a:p>
      </dgm:t>
    </dgm:pt>
    <dgm:pt modelId="{2C19E406-1CAA-438D-888E-42C0A868EEF9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Обеспечение безопасности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4F4ECBDE-4809-420C-A7D2-7D6CF47C2040}" type="parTrans" cxnId="{C7AD30BA-17DB-49C3-8895-29A1F32D09DE}">
      <dgm:prSet/>
      <dgm:spPr/>
      <dgm:t>
        <a:bodyPr/>
        <a:lstStyle/>
        <a:p>
          <a:endParaRPr lang="ru-RU"/>
        </a:p>
      </dgm:t>
    </dgm:pt>
    <dgm:pt modelId="{55857FCB-0719-4FBE-AE0F-AF545441B879}" type="sibTrans" cxnId="{C7AD30BA-17DB-49C3-8895-29A1F32D09DE}">
      <dgm:prSet/>
      <dgm:spPr/>
      <dgm:t>
        <a:bodyPr/>
        <a:lstStyle/>
        <a:p>
          <a:endParaRPr lang="ru-RU"/>
        </a:p>
      </dgm:t>
    </dgm:pt>
    <dgm:pt modelId="{C2C125DA-2C9C-4922-A663-269A79952A86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Социальная поддержка граждан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CC42F984-8A46-4180-AA55-47E2713ED511}" type="parTrans" cxnId="{8787902F-D885-46AA-ACA8-9A2DDEF0290F}">
      <dgm:prSet/>
      <dgm:spPr/>
      <dgm:t>
        <a:bodyPr/>
        <a:lstStyle/>
        <a:p>
          <a:endParaRPr lang="ru-RU"/>
        </a:p>
      </dgm:t>
    </dgm:pt>
    <dgm:pt modelId="{3E62F65C-B946-4123-A4C7-4A71E6278DCD}" type="sibTrans" cxnId="{8787902F-D885-46AA-ACA8-9A2DDEF0290F}">
      <dgm:prSet/>
      <dgm:spPr/>
      <dgm:t>
        <a:bodyPr/>
        <a:lstStyle/>
        <a:p>
          <a:endParaRPr lang="ru-RU"/>
        </a:p>
      </dgm:t>
    </dgm:pt>
    <dgm:pt modelId="{E9BAC75D-BD9C-48F8-89D5-9FC5E698876F}">
      <dgm:prSet phldrT="[Текст]" custT="1"/>
      <dgm:spPr/>
      <dgm:t>
        <a:bodyPr/>
        <a:lstStyle/>
        <a:p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Образование и культура</a:t>
          </a:r>
          <a:endParaRPr lang="ru-RU" sz="1700" dirty="0">
            <a:latin typeface="Times New Roman" pitchFamily="18" charset="0"/>
            <a:cs typeface="Times New Roman" pitchFamily="18" charset="0"/>
          </a:endParaRPr>
        </a:p>
      </dgm:t>
    </dgm:pt>
    <dgm:pt modelId="{57F12DC1-4155-4697-AAAE-7ABC6FF15EBA}" type="parTrans" cxnId="{1AB151D6-2FE7-481B-A100-58F075CEE40F}">
      <dgm:prSet/>
      <dgm:spPr/>
      <dgm:t>
        <a:bodyPr/>
        <a:lstStyle/>
        <a:p>
          <a:endParaRPr lang="ru-RU"/>
        </a:p>
      </dgm:t>
    </dgm:pt>
    <dgm:pt modelId="{2AE87DE8-59ED-42DE-B18B-96F980DAF726}" type="sibTrans" cxnId="{1AB151D6-2FE7-481B-A100-58F075CEE40F}">
      <dgm:prSet/>
      <dgm:spPr/>
      <dgm:t>
        <a:bodyPr/>
        <a:lstStyle/>
        <a:p>
          <a:endParaRPr lang="ru-RU"/>
        </a:p>
      </dgm:t>
    </dgm:pt>
    <dgm:pt modelId="{6BEDE461-D84E-4434-9F3C-8AFCB83F5148}" type="pres">
      <dgm:prSet presAssocID="{E98D96E7-8B3C-43C8-AB31-3AC4CEF86C5C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7BA4945-7326-4066-89D8-CB9590C32ACA}" type="pres">
      <dgm:prSet presAssocID="{B54D308F-AA11-416E-8803-8187A9310AAF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ru-RU"/>
        </a:p>
      </dgm:t>
    </dgm:pt>
    <dgm:pt modelId="{0542648A-3E2D-4B1C-863E-95260F248991}" type="pres">
      <dgm:prSet presAssocID="{88837664-BEC7-47CB-9A60-489060208631}" presName="Accent1" presStyleCnt="0"/>
      <dgm:spPr/>
      <dgm:t>
        <a:bodyPr/>
        <a:lstStyle/>
        <a:p>
          <a:endParaRPr lang="ru-RU"/>
        </a:p>
      </dgm:t>
    </dgm:pt>
    <dgm:pt modelId="{2E2973E9-2288-4162-BA11-7D9FA1829D10}" type="pres">
      <dgm:prSet presAssocID="{88837664-BEC7-47CB-9A60-489060208631}" presName="Accent" presStyleLbl="bgShp" presStyleIdx="0" presStyleCnt="6"/>
      <dgm:spPr/>
      <dgm:t>
        <a:bodyPr/>
        <a:lstStyle/>
        <a:p>
          <a:endParaRPr lang="ru-RU"/>
        </a:p>
      </dgm:t>
    </dgm:pt>
    <dgm:pt modelId="{C98F29B1-560D-4BD1-AD98-002E9A9A8EF5}" type="pres">
      <dgm:prSet presAssocID="{88837664-BEC7-47CB-9A60-489060208631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419DA3-2F7F-453B-8E8C-E32CE1288CCA}" type="pres">
      <dgm:prSet presAssocID="{47BB5AD7-3257-475B-806D-07DC50145400}" presName="Accent2" presStyleCnt="0"/>
      <dgm:spPr/>
      <dgm:t>
        <a:bodyPr/>
        <a:lstStyle/>
        <a:p>
          <a:endParaRPr lang="ru-RU"/>
        </a:p>
      </dgm:t>
    </dgm:pt>
    <dgm:pt modelId="{4D8F42F5-F45D-45C1-BE8B-0E395A9BD7EC}" type="pres">
      <dgm:prSet presAssocID="{47BB5AD7-3257-475B-806D-07DC50145400}" presName="Accent" presStyleLbl="bgShp" presStyleIdx="1" presStyleCnt="6"/>
      <dgm:spPr/>
      <dgm:t>
        <a:bodyPr/>
        <a:lstStyle/>
        <a:p>
          <a:endParaRPr lang="ru-RU"/>
        </a:p>
      </dgm:t>
    </dgm:pt>
    <dgm:pt modelId="{699BF2D2-0A6D-47B3-8B0D-6158B8116F74}" type="pres">
      <dgm:prSet presAssocID="{47BB5AD7-3257-475B-806D-07DC50145400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71EC0-A152-4FF1-9C72-9A70444CB728}" type="pres">
      <dgm:prSet presAssocID="{F7FA44E2-2C57-4D65-81B9-2D9B3E49E224}" presName="Accent3" presStyleCnt="0"/>
      <dgm:spPr/>
      <dgm:t>
        <a:bodyPr/>
        <a:lstStyle/>
        <a:p>
          <a:endParaRPr lang="ru-RU"/>
        </a:p>
      </dgm:t>
    </dgm:pt>
    <dgm:pt modelId="{47683BC6-DCAC-43AF-9B32-A0A42CDFC2B8}" type="pres">
      <dgm:prSet presAssocID="{F7FA44E2-2C57-4D65-81B9-2D9B3E49E224}" presName="Accent" presStyleLbl="bgShp" presStyleIdx="2" presStyleCnt="6"/>
      <dgm:spPr/>
      <dgm:t>
        <a:bodyPr/>
        <a:lstStyle/>
        <a:p>
          <a:endParaRPr lang="ru-RU"/>
        </a:p>
      </dgm:t>
    </dgm:pt>
    <dgm:pt modelId="{2940D6C6-F1EC-478E-99C0-288D4F8DE219}" type="pres">
      <dgm:prSet presAssocID="{F7FA44E2-2C57-4D65-81B9-2D9B3E49E224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AAA648-E2CE-46C4-BCE0-01426CA11FE5}" type="pres">
      <dgm:prSet presAssocID="{2C19E406-1CAA-438D-888E-42C0A868EEF9}" presName="Accent4" presStyleCnt="0"/>
      <dgm:spPr/>
      <dgm:t>
        <a:bodyPr/>
        <a:lstStyle/>
        <a:p>
          <a:endParaRPr lang="ru-RU"/>
        </a:p>
      </dgm:t>
    </dgm:pt>
    <dgm:pt modelId="{6806B4B1-22C8-454B-BC3F-0391BC7377C5}" type="pres">
      <dgm:prSet presAssocID="{2C19E406-1CAA-438D-888E-42C0A868EEF9}" presName="Accent" presStyleLbl="bgShp" presStyleIdx="3" presStyleCnt="6"/>
      <dgm:spPr/>
      <dgm:t>
        <a:bodyPr/>
        <a:lstStyle/>
        <a:p>
          <a:endParaRPr lang="ru-RU"/>
        </a:p>
      </dgm:t>
    </dgm:pt>
    <dgm:pt modelId="{20E45478-4916-403E-8004-1E8BC838B70E}" type="pres">
      <dgm:prSet presAssocID="{2C19E406-1CAA-438D-888E-42C0A868EEF9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448938-5052-41FD-8FF3-89934E4C5F44}" type="pres">
      <dgm:prSet presAssocID="{C2C125DA-2C9C-4922-A663-269A79952A86}" presName="Accent5" presStyleCnt="0"/>
      <dgm:spPr/>
      <dgm:t>
        <a:bodyPr/>
        <a:lstStyle/>
        <a:p>
          <a:endParaRPr lang="ru-RU"/>
        </a:p>
      </dgm:t>
    </dgm:pt>
    <dgm:pt modelId="{1AE6FE71-787A-4DF7-8EDA-8D98AA711F61}" type="pres">
      <dgm:prSet presAssocID="{C2C125DA-2C9C-4922-A663-269A79952A86}" presName="Accent" presStyleLbl="bgShp" presStyleIdx="4" presStyleCnt="6"/>
      <dgm:spPr/>
      <dgm:t>
        <a:bodyPr/>
        <a:lstStyle/>
        <a:p>
          <a:endParaRPr lang="ru-RU"/>
        </a:p>
      </dgm:t>
    </dgm:pt>
    <dgm:pt modelId="{A76E7496-5510-463E-B92A-8014108CC290}" type="pres">
      <dgm:prSet presAssocID="{C2C125DA-2C9C-4922-A663-269A79952A86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30F8C-93BC-44AF-A4D0-944BA28919B4}" type="pres">
      <dgm:prSet presAssocID="{E9BAC75D-BD9C-48F8-89D5-9FC5E698876F}" presName="Accent6" presStyleCnt="0"/>
      <dgm:spPr/>
      <dgm:t>
        <a:bodyPr/>
        <a:lstStyle/>
        <a:p>
          <a:endParaRPr lang="ru-RU"/>
        </a:p>
      </dgm:t>
    </dgm:pt>
    <dgm:pt modelId="{09B00901-3071-4C88-BD33-A599CCFA493D}" type="pres">
      <dgm:prSet presAssocID="{E9BAC75D-BD9C-48F8-89D5-9FC5E698876F}" presName="Accent" presStyleLbl="bgShp" presStyleIdx="5" presStyleCnt="6"/>
      <dgm:spPr/>
      <dgm:t>
        <a:bodyPr/>
        <a:lstStyle/>
        <a:p>
          <a:endParaRPr lang="ru-RU"/>
        </a:p>
      </dgm:t>
    </dgm:pt>
    <dgm:pt modelId="{AC7CE889-225F-404B-9D1E-79B8A385F719}" type="pres">
      <dgm:prSet presAssocID="{E9BAC75D-BD9C-48F8-89D5-9FC5E698876F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ABFEA7-4169-4DE1-A52E-52EDAEBBDFFD}" type="presOf" srcId="{F7FA44E2-2C57-4D65-81B9-2D9B3E49E224}" destId="{2940D6C6-F1EC-478E-99C0-288D4F8DE219}" srcOrd="0" destOrd="0" presId="urn:microsoft.com/office/officeart/2011/layout/HexagonRadial"/>
    <dgm:cxn modelId="{882835B1-49C5-4830-971A-5E43DED11E71}" srcId="{E98D96E7-8B3C-43C8-AB31-3AC4CEF86C5C}" destId="{B54D308F-AA11-416E-8803-8187A9310AAF}" srcOrd="0" destOrd="0" parTransId="{3FC6F0E6-14BB-4DB0-B12C-E71B36F6D82F}" sibTransId="{645E2D59-E71D-4FEA-A8B1-955F7303F611}"/>
    <dgm:cxn modelId="{E10C6D7E-1AE5-4930-A471-324E61A62229}" type="presOf" srcId="{2C19E406-1CAA-438D-888E-42C0A868EEF9}" destId="{20E45478-4916-403E-8004-1E8BC838B70E}" srcOrd="0" destOrd="0" presId="urn:microsoft.com/office/officeart/2011/layout/HexagonRadial"/>
    <dgm:cxn modelId="{AC948B7A-1332-44FD-AB8F-E741C64D871E}" srcId="{B54D308F-AA11-416E-8803-8187A9310AAF}" destId="{88837664-BEC7-47CB-9A60-489060208631}" srcOrd="0" destOrd="0" parTransId="{ED672E11-8F0E-47E9-A323-5946BF95FCE0}" sibTransId="{BE414F32-4B21-4247-8886-892F96C75BE2}"/>
    <dgm:cxn modelId="{C7AD30BA-17DB-49C3-8895-29A1F32D09DE}" srcId="{B54D308F-AA11-416E-8803-8187A9310AAF}" destId="{2C19E406-1CAA-438D-888E-42C0A868EEF9}" srcOrd="3" destOrd="0" parTransId="{4F4ECBDE-4809-420C-A7D2-7D6CF47C2040}" sibTransId="{55857FCB-0719-4FBE-AE0F-AF545441B879}"/>
    <dgm:cxn modelId="{36B8CD78-06DC-4045-8B71-B19A417FC4D2}" type="presOf" srcId="{B54D308F-AA11-416E-8803-8187A9310AAF}" destId="{E7BA4945-7326-4066-89D8-CB9590C32ACA}" srcOrd="0" destOrd="0" presId="urn:microsoft.com/office/officeart/2011/layout/HexagonRadial"/>
    <dgm:cxn modelId="{463716BA-1F96-4306-AAE2-B06FAF83F623}" type="presOf" srcId="{E98D96E7-8B3C-43C8-AB31-3AC4CEF86C5C}" destId="{6BEDE461-D84E-4434-9F3C-8AFCB83F5148}" srcOrd="0" destOrd="0" presId="urn:microsoft.com/office/officeart/2011/layout/HexagonRadial"/>
    <dgm:cxn modelId="{551339DB-C06A-4B88-92B8-A0607E6FB5C4}" type="presOf" srcId="{C2C125DA-2C9C-4922-A663-269A79952A86}" destId="{A76E7496-5510-463E-B92A-8014108CC290}" srcOrd="0" destOrd="0" presId="urn:microsoft.com/office/officeart/2011/layout/HexagonRadial"/>
    <dgm:cxn modelId="{F6533451-13A3-430C-941C-21C5ACAE1A55}" srcId="{B54D308F-AA11-416E-8803-8187A9310AAF}" destId="{47BB5AD7-3257-475B-806D-07DC50145400}" srcOrd="1" destOrd="0" parTransId="{59F79DDC-9D36-4586-BA44-FD3E1F9A51B5}" sibTransId="{B3F38A19-4549-42D2-A628-0E6474348604}"/>
    <dgm:cxn modelId="{6570346C-AAD3-4138-9E72-A0F03CC2A0A1}" type="presOf" srcId="{E9BAC75D-BD9C-48F8-89D5-9FC5E698876F}" destId="{AC7CE889-225F-404B-9D1E-79B8A385F719}" srcOrd="0" destOrd="0" presId="urn:microsoft.com/office/officeart/2011/layout/HexagonRadial"/>
    <dgm:cxn modelId="{EA71A291-D480-4E97-96E1-704AE110A38D}" type="presOf" srcId="{88837664-BEC7-47CB-9A60-489060208631}" destId="{C98F29B1-560D-4BD1-AD98-002E9A9A8EF5}" srcOrd="0" destOrd="0" presId="urn:microsoft.com/office/officeart/2011/layout/HexagonRadial"/>
    <dgm:cxn modelId="{8787902F-D885-46AA-ACA8-9A2DDEF0290F}" srcId="{B54D308F-AA11-416E-8803-8187A9310AAF}" destId="{C2C125DA-2C9C-4922-A663-269A79952A86}" srcOrd="4" destOrd="0" parTransId="{CC42F984-8A46-4180-AA55-47E2713ED511}" sibTransId="{3E62F65C-B946-4123-A4C7-4A71E6278DCD}"/>
    <dgm:cxn modelId="{1AB151D6-2FE7-481B-A100-58F075CEE40F}" srcId="{B54D308F-AA11-416E-8803-8187A9310AAF}" destId="{E9BAC75D-BD9C-48F8-89D5-9FC5E698876F}" srcOrd="5" destOrd="0" parTransId="{57F12DC1-4155-4697-AAAE-7ABC6FF15EBA}" sibTransId="{2AE87DE8-59ED-42DE-B18B-96F980DAF726}"/>
    <dgm:cxn modelId="{F0231C6D-49E0-465C-A788-5A24407DE24F}" type="presOf" srcId="{47BB5AD7-3257-475B-806D-07DC50145400}" destId="{699BF2D2-0A6D-47B3-8B0D-6158B8116F74}" srcOrd="0" destOrd="0" presId="urn:microsoft.com/office/officeart/2011/layout/HexagonRadial"/>
    <dgm:cxn modelId="{589E5E80-3700-432B-8A8A-E1B0632AE06E}" srcId="{B54D308F-AA11-416E-8803-8187A9310AAF}" destId="{F7FA44E2-2C57-4D65-81B9-2D9B3E49E224}" srcOrd="2" destOrd="0" parTransId="{995954C2-CB39-49A9-8B92-F18F8169386A}" sibTransId="{51F8CD40-8D0B-41B4-94F5-999483777473}"/>
    <dgm:cxn modelId="{0A06CB1B-9850-4B61-A1C0-BAA96B50E69E}" type="presParOf" srcId="{6BEDE461-D84E-4434-9F3C-8AFCB83F5148}" destId="{E7BA4945-7326-4066-89D8-CB9590C32ACA}" srcOrd="0" destOrd="0" presId="urn:microsoft.com/office/officeart/2011/layout/HexagonRadial"/>
    <dgm:cxn modelId="{8F6920EC-0414-4632-B69F-02D92F7A8DF4}" type="presParOf" srcId="{6BEDE461-D84E-4434-9F3C-8AFCB83F5148}" destId="{0542648A-3E2D-4B1C-863E-95260F248991}" srcOrd="1" destOrd="0" presId="urn:microsoft.com/office/officeart/2011/layout/HexagonRadial"/>
    <dgm:cxn modelId="{0E740D0A-3035-4558-9502-BA8D06CFBCF1}" type="presParOf" srcId="{0542648A-3E2D-4B1C-863E-95260F248991}" destId="{2E2973E9-2288-4162-BA11-7D9FA1829D10}" srcOrd="0" destOrd="0" presId="urn:microsoft.com/office/officeart/2011/layout/HexagonRadial"/>
    <dgm:cxn modelId="{27736DFD-E18F-4C68-811C-061012497871}" type="presParOf" srcId="{6BEDE461-D84E-4434-9F3C-8AFCB83F5148}" destId="{C98F29B1-560D-4BD1-AD98-002E9A9A8EF5}" srcOrd="2" destOrd="0" presId="urn:microsoft.com/office/officeart/2011/layout/HexagonRadial"/>
    <dgm:cxn modelId="{534DF808-BE89-4211-A40E-4369813AF12F}" type="presParOf" srcId="{6BEDE461-D84E-4434-9F3C-8AFCB83F5148}" destId="{0F419DA3-2F7F-453B-8E8C-E32CE1288CCA}" srcOrd="3" destOrd="0" presId="urn:microsoft.com/office/officeart/2011/layout/HexagonRadial"/>
    <dgm:cxn modelId="{CDDE1E5C-23F7-4135-A4F2-06CFCC81DFA4}" type="presParOf" srcId="{0F419DA3-2F7F-453B-8E8C-E32CE1288CCA}" destId="{4D8F42F5-F45D-45C1-BE8B-0E395A9BD7EC}" srcOrd="0" destOrd="0" presId="urn:microsoft.com/office/officeart/2011/layout/HexagonRadial"/>
    <dgm:cxn modelId="{F34B631D-6F09-4C40-BF24-ED8FFDCA39CB}" type="presParOf" srcId="{6BEDE461-D84E-4434-9F3C-8AFCB83F5148}" destId="{699BF2D2-0A6D-47B3-8B0D-6158B8116F74}" srcOrd="4" destOrd="0" presId="urn:microsoft.com/office/officeart/2011/layout/HexagonRadial"/>
    <dgm:cxn modelId="{3D9C2B24-9B9D-4FB9-9611-875EE87AA294}" type="presParOf" srcId="{6BEDE461-D84E-4434-9F3C-8AFCB83F5148}" destId="{DBB71EC0-A152-4FF1-9C72-9A70444CB728}" srcOrd="5" destOrd="0" presId="urn:microsoft.com/office/officeart/2011/layout/HexagonRadial"/>
    <dgm:cxn modelId="{11784206-72B2-4865-993C-EA2A11B7077F}" type="presParOf" srcId="{DBB71EC0-A152-4FF1-9C72-9A70444CB728}" destId="{47683BC6-DCAC-43AF-9B32-A0A42CDFC2B8}" srcOrd="0" destOrd="0" presId="urn:microsoft.com/office/officeart/2011/layout/HexagonRadial"/>
    <dgm:cxn modelId="{AB8A7849-5604-4267-8FCA-8C4F0A4B9CCD}" type="presParOf" srcId="{6BEDE461-D84E-4434-9F3C-8AFCB83F5148}" destId="{2940D6C6-F1EC-478E-99C0-288D4F8DE219}" srcOrd="6" destOrd="0" presId="urn:microsoft.com/office/officeart/2011/layout/HexagonRadial"/>
    <dgm:cxn modelId="{52E99BF8-9935-46E0-9CF3-EE45510BF7D6}" type="presParOf" srcId="{6BEDE461-D84E-4434-9F3C-8AFCB83F5148}" destId="{6CAAA648-E2CE-46C4-BCE0-01426CA11FE5}" srcOrd="7" destOrd="0" presId="urn:microsoft.com/office/officeart/2011/layout/HexagonRadial"/>
    <dgm:cxn modelId="{9A63572A-70F1-42A0-BE95-EBC2EA50E985}" type="presParOf" srcId="{6CAAA648-E2CE-46C4-BCE0-01426CA11FE5}" destId="{6806B4B1-22C8-454B-BC3F-0391BC7377C5}" srcOrd="0" destOrd="0" presId="urn:microsoft.com/office/officeart/2011/layout/HexagonRadial"/>
    <dgm:cxn modelId="{AC46F0FC-5452-4D44-A402-0CCBB2B16929}" type="presParOf" srcId="{6BEDE461-D84E-4434-9F3C-8AFCB83F5148}" destId="{20E45478-4916-403E-8004-1E8BC838B70E}" srcOrd="8" destOrd="0" presId="urn:microsoft.com/office/officeart/2011/layout/HexagonRadial"/>
    <dgm:cxn modelId="{8DC2B64B-A762-40C3-B92A-B306716EA12C}" type="presParOf" srcId="{6BEDE461-D84E-4434-9F3C-8AFCB83F5148}" destId="{F8448938-5052-41FD-8FF3-89934E4C5F44}" srcOrd="9" destOrd="0" presId="urn:microsoft.com/office/officeart/2011/layout/HexagonRadial"/>
    <dgm:cxn modelId="{8F1526B4-8D7C-453D-A60D-57D7FBBCFF69}" type="presParOf" srcId="{F8448938-5052-41FD-8FF3-89934E4C5F44}" destId="{1AE6FE71-787A-4DF7-8EDA-8D98AA711F61}" srcOrd="0" destOrd="0" presId="urn:microsoft.com/office/officeart/2011/layout/HexagonRadial"/>
    <dgm:cxn modelId="{B09BB178-C890-4AEF-ACB6-FEE8918AA64B}" type="presParOf" srcId="{6BEDE461-D84E-4434-9F3C-8AFCB83F5148}" destId="{A76E7496-5510-463E-B92A-8014108CC290}" srcOrd="10" destOrd="0" presId="urn:microsoft.com/office/officeart/2011/layout/HexagonRadial"/>
    <dgm:cxn modelId="{CABD60FE-27C7-4D69-8C79-93F1927C860D}" type="presParOf" srcId="{6BEDE461-D84E-4434-9F3C-8AFCB83F5148}" destId="{F6830F8C-93BC-44AF-A4D0-944BA28919B4}" srcOrd="11" destOrd="0" presId="urn:microsoft.com/office/officeart/2011/layout/HexagonRadial"/>
    <dgm:cxn modelId="{BEBB65FC-DB10-4EDF-AEEC-7BE28D1BB0D2}" type="presParOf" srcId="{F6830F8C-93BC-44AF-A4D0-944BA28919B4}" destId="{09B00901-3071-4C88-BD33-A599CCFA493D}" srcOrd="0" destOrd="0" presId="urn:microsoft.com/office/officeart/2011/layout/HexagonRadial"/>
    <dgm:cxn modelId="{39DF2CAF-1083-430E-9D5E-6F13AF8B11F2}" type="presParOf" srcId="{6BEDE461-D84E-4434-9F3C-8AFCB83F5148}" destId="{AC7CE889-225F-404B-9D1E-79B8A385F719}" srcOrd="12" destOrd="0" presId="urn:microsoft.com/office/officeart/2011/layout/HexagonRadial"/>
  </dgm:cxnLst>
  <dgm:bg>
    <a:noFill/>
  </dgm:bg>
  <dgm:whole>
    <a:ln>
      <a:noFill/>
    </a:ln>
    <a:effectLst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BE292D1-D40E-4F16-938C-DAB68EEAE4F4}" type="doc">
      <dgm:prSet loTypeId="urn:microsoft.com/office/officeart/2005/8/layout/radial4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ECF9A6-A58F-4B86-96BF-CB1B0C0D0DFB}">
      <dgm:prSet phldrT="[Текст]" custT="1"/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Бюджет Октябрьского района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A60ECE9-74FD-44B6-973E-9835C04DC7C0}" type="parTrans" cxnId="{59CE0BFB-5E99-4CE2-90A2-C1F95F4ECF9C}">
      <dgm:prSet/>
      <dgm:spPr/>
      <dgm:t>
        <a:bodyPr/>
        <a:lstStyle/>
        <a:p>
          <a:endParaRPr lang="ru-RU"/>
        </a:p>
      </dgm:t>
    </dgm:pt>
    <dgm:pt modelId="{41E84444-15D6-4DDB-914C-1F673C47AFB6}" type="sibTrans" cxnId="{59CE0BFB-5E99-4CE2-90A2-C1F95F4ECF9C}">
      <dgm:prSet/>
      <dgm:spPr/>
      <dgm:t>
        <a:bodyPr/>
        <a:lstStyle/>
        <a:p>
          <a:endParaRPr lang="ru-RU"/>
        </a:p>
      </dgm:t>
    </dgm:pt>
    <dgm:pt modelId="{862834E1-8F2A-43E3-974B-EC76E58CDBFD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Изменение в ст.220 ч.2 НК РФ – получение имущественного вычета в размере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фактич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произведенных расходов на новое строительство либо приобретение одного или нескольких объектов имущества, не превыш.2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млн.руб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81EC74AE-EFEF-4C77-9B90-8286486CBA66}" type="parTrans" cxnId="{27C2A7F0-2804-47AB-881B-F70596B0BA04}">
      <dgm:prSet/>
      <dgm:spPr/>
      <dgm:t>
        <a:bodyPr/>
        <a:lstStyle/>
        <a:p>
          <a:endParaRPr lang="ru-RU"/>
        </a:p>
      </dgm:t>
    </dgm:pt>
    <dgm:pt modelId="{386A33B9-C79A-4216-A6E8-35487210B938}" type="sibTrans" cxnId="{27C2A7F0-2804-47AB-881B-F70596B0BA04}">
      <dgm:prSet/>
      <dgm:spPr/>
      <dgm:t>
        <a:bodyPr/>
        <a:lstStyle/>
        <a:p>
          <a:endParaRPr lang="ru-RU"/>
        </a:p>
      </dgm:t>
    </dgm:pt>
    <dgm:pt modelId="{8CDF9333-CFFB-48C0-97AA-254A6A4E7D7F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Получение имущественного налогового вычета родителями осуществляет новое строительство или приобретение за счет собственных средств имущества в собственность своих детей в возрасте до 18 лет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ECFBE80-AE20-4426-ADEC-4AAC5C0D7770}" type="parTrans" cxnId="{3CE735B1-FB65-40BA-A48A-83540E15C664}">
      <dgm:prSet/>
      <dgm:spPr/>
      <dgm:t>
        <a:bodyPr/>
        <a:lstStyle/>
        <a:p>
          <a:endParaRPr lang="ru-RU"/>
        </a:p>
      </dgm:t>
    </dgm:pt>
    <dgm:pt modelId="{C05C6D97-74EB-4EDB-8D3E-81943FDD39C2}" type="sibTrans" cxnId="{3CE735B1-FB65-40BA-A48A-83540E15C664}">
      <dgm:prSet/>
      <dgm:spPr/>
      <dgm:t>
        <a:bodyPr/>
        <a:lstStyle/>
        <a:p>
          <a:endParaRPr lang="ru-RU"/>
        </a:p>
      </dgm:t>
    </dgm:pt>
    <dgm:pt modelId="{0A17DCBE-322E-41E0-BD57-3E408EF283F6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Предоставление имущественного вычета в сумме фактически произведенных расходов по уплате процентов по кредитам применительно к одному объекту, но не более 3 млн.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руб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BA0FDCD1-01C0-47F7-9E01-55C54648A17E}" type="parTrans" cxnId="{E532487A-E1B0-4900-8ABD-809D58A9C6DC}">
      <dgm:prSet/>
      <dgm:spPr/>
      <dgm:t>
        <a:bodyPr/>
        <a:lstStyle/>
        <a:p>
          <a:endParaRPr lang="ru-RU"/>
        </a:p>
      </dgm:t>
    </dgm:pt>
    <dgm:pt modelId="{F049ED40-02FF-496C-9E2D-0CDB7F48AE48}" type="sibTrans" cxnId="{E532487A-E1B0-4900-8ABD-809D58A9C6DC}">
      <dgm:prSet/>
      <dgm:spPr/>
      <dgm:t>
        <a:bodyPr/>
        <a:lstStyle/>
        <a:p>
          <a:endParaRPr lang="ru-RU"/>
        </a:p>
      </dgm:t>
    </dgm:pt>
    <dgm:pt modelId="{803A3492-DF39-44C2-90E6-516DCF0A118C}">
      <dgm:prSet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ФЗ «от 23 июля 2013 г. с 1 января 2014г. уменьшается доля дополнительных нормативных отчислений с 10 до 5 %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D04F00F2-DF66-4D81-8D4B-61F67A681B4C}" type="parTrans" cxnId="{ADADF7B4-B27C-4472-847C-6A3E5C309E75}">
      <dgm:prSet/>
      <dgm:spPr/>
      <dgm:t>
        <a:bodyPr/>
        <a:lstStyle/>
        <a:p>
          <a:endParaRPr lang="ru-RU"/>
        </a:p>
      </dgm:t>
    </dgm:pt>
    <dgm:pt modelId="{66926446-EF9B-47D9-9C9B-3308607A77F5}" type="sibTrans" cxnId="{ADADF7B4-B27C-4472-847C-6A3E5C309E75}">
      <dgm:prSet/>
      <dgm:spPr/>
      <dgm:t>
        <a:bodyPr/>
        <a:lstStyle/>
        <a:p>
          <a:endParaRPr lang="ru-RU"/>
        </a:p>
      </dgm:t>
    </dgm:pt>
    <dgm:pt modelId="{DCB91F71-A4CE-440B-8C91-618CCD5C6926}">
      <dgm:prSet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П.5 ст.179.4 БК РФ с 1 января 2014 года решение Собрания депутатов Октябрьского района от24.10.2013г. создан муниципальный дорожный фонд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C117270A-819D-42DA-9AE5-62564310D05D}" type="parTrans" cxnId="{2315DF72-998D-431B-A14C-12A27237E68B}">
      <dgm:prSet/>
      <dgm:spPr/>
      <dgm:t>
        <a:bodyPr/>
        <a:lstStyle/>
        <a:p>
          <a:endParaRPr lang="ru-RU"/>
        </a:p>
      </dgm:t>
    </dgm:pt>
    <dgm:pt modelId="{519521AF-09FB-4637-8C58-7A8E20BA0FA9}" type="sibTrans" cxnId="{2315DF72-998D-431B-A14C-12A27237E68B}">
      <dgm:prSet/>
      <dgm:spPr/>
      <dgm:t>
        <a:bodyPr/>
        <a:lstStyle/>
        <a:p>
          <a:endParaRPr lang="ru-RU"/>
        </a:p>
      </dgm:t>
    </dgm:pt>
    <dgm:pt modelId="{90F5085A-EA98-4852-B514-FF172BB06993}" type="pres">
      <dgm:prSet presAssocID="{7BE292D1-D40E-4F16-938C-DAB68EEAE4F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D8E34E-AB93-4C73-A376-0919BEB6B197}" type="pres">
      <dgm:prSet presAssocID="{D1ECF9A6-A58F-4B86-96BF-CB1B0C0D0DFB}" presName="centerShape" presStyleLbl="node0" presStyleIdx="0" presStyleCnt="1" custScaleX="104605" custScaleY="89024" custLinFactNeighborX="2314" custLinFactNeighborY="-8025"/>
      <dgm:spPr/>
      <dgm:t>
        <a:bodyPr/>
        <a:lstStyle/>
        <a:p>
          <a:endParaRPr lang="ru-RU"/>
        </a:p>
      </dgm:t>
    </dgm:pt>
    <dgm:pt modelId="{8FD0E425-3611-4ED9-A921-9AD80ECA1168}" type="pres">
      <dgm:prSet presAssocID="{81EC74AE-EFEF-4C77-9B90-8286486CBA66}" presName="parTrans" presStyleLbl="bgSibTrans2D1" presStyleIdx="0" presStyleCnt="5" custLinFactNeighborX="11757" custLinFactNeighborY="16630"/>
      <dgm:spPr/>
      <dgm:t>
        <a:bodyPr/>
        <a:lstStyle/>
        <a:p>
          <a:endParaRPr lang="ru-RU"/>
        </a:p>
      </dgm:t>
    </dgm:pt>
    <dgm:pt modelId="{66A55E8A-38C1-4443-93D2-01E3F9586D6A}" type="pres">
      <dgm:prSet presAssocID="{862834E1-8F2A-43E3-974B-EC76E58CDBFD}" presName="node" presStyleLbl="node1" presStyleIdx="0" presStyleCnt="5" custScaleX="134906" custScaleY="120008" custRadScaleRad="90987" custRadScaleInc="231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7D0EF7-1AF5-4131-B1D7-A843FFC4F1B8}" type="pres">
      <dgm:prSet presAssocID="{4ECFBE80-AE20-4426-ADEC-4AAC5C0D7770}" presName="parTrans" presStyleLbl="bgSibTrans2D1" presStyleIdx="1" presStyleCnt="5"/>
      <dgm:spPr/>
      <dgm:t>
        <a:bodyPr/>
        <a:lstStyle/>
        <a:p>
          <a:endParaRPr lang="ru-RU"/>
        </a:p>
      </dgm:t>
    </dgm:pt>
    <dgm:pt modelId="{FB08D6BA-76E0-468F-86AD-CA3648ABEF8A}" type="pres">
      <dgm:prSet presAssocID="{8CDF9333-CFFB-48C0-97AA-254A6A4E7D7F}" presName="node" presStyleLbl="node1" presStyleIdx="1" presStyleCnt="5" custScaleX="142019" custScaleY="94858" custRadScaleRad="124307" custRadScaleInc="-36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5F0AED-7206-4473-BB52-32C51435E038}" type="pres">
      <dgm:prSet presAssocID="{BA0FDCD1-01C0-47F7-9E01-55C54648A17E}" presName="parTrans" presStyleLbl="bgSibTrans2D1" presStyleIdx="2" presStyleCnt="5"/>
      <dgm:spPr/>
      <dgm:t>
        <a:bodyPr/>
        <a:lstStyle/>
        <a:p>
          <a:endParaRPr lang="ru-RU"/>
        </a:p>
      </dgm:t>
    </dgm:pt>
    <dgm:pt modelId="{8BAA9C8F-D2A4-4F04-AB15-D0543906F366}" type="pres">
      <dgm:prSet presAssocID="{0A17DCBE-322E-41E0-BD57-3E408EF283F6}" presName="node" presStyleLbl="node1" presStyleIdx="2" presStyleCnt="5" custScaleX="145179" custScaleY="83918" custRadScaleRad="121440" custRadScaleInc="86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4119F5-8B4A-4105-AF3D-F262470DEB26}" type="pres">
      <dgm:prSet presAssocID="{D04F00F2-DF66-4D81-8D4B-61F67A681B4C}" presName="parTrans" presStyleLbl="bgSibTrans2D1" presStyleIdx="3" presStyleCnt="5" custLinFactNeighborX="-11575" custLinFactNeighborY="882"/>
      <dgm:spPr/>
      <dgm:t>
        <a:bodyPr/>
        <a:lstStyle/>
        <a:p>
          <a:endParaRPr lang="ru-RU"/>
        </a:p>
      </dgm:t>
    </dgm:pt>
    <dgm:pt modelId="{5EE5EDB6-A170-44E9-A1E5-0A75B3C44DFD}" type="pres">
      <dgm:prSet presAssocID="{803A3492-DF39-44C2-90E6-516DCF0A118C}" presName="node" presStyleLbl="node1" presStyleIdx="3" presStyleCnt="5" custRadScaleRad="114175" custRadScaleInc="93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0C92E3-8EF2-4B69-9097-047832375BAB}" type="pres">
      <dgm:prSet presAssocID="{C117270A-819D-42DA-9AE5-62564310D05D}" presName="parTrans" presStyleLbl="bgSibTrans2D1" presStyleIdx="4" presStyleCnt="5" custLinFactNeighborX="-9842" custLinFactNeighborY="-531"/>
      <dgm:spPr/>
      <dgm:t>
        <a:bodyPr/>
        <a:lstStyle/>
        <a:p>
          <a:endParaRPr lang="ru-RU"/>
        </a:p>
      </dgm:t>
    </dgm:pt>
    <dgm:pt modelId="{66C1F3FB-D6F4-40FD-B8EE-B7FF9C42D4C3}" type="pres">
      <dgm:prSet presAssocID="{DCB91F71-A4CE-440B-8C91-618CCD5C6926}" presName="node" presStyleLbl="node1" presStyleIdx="4" presStyleCnt="5" custRadScaleRad="92063" custRadScaleInc="-110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95F138-1233-4BCE-AD5E-84674D7451F0}" type="presOf" srcId="{D1ECF9A6-A58F-4B86-96BF-CB1B0C0D0DFB}" destId="{CCD8E34E-AB93-4C73-A376-0919BEB6B197}" srcOrd="0" destOrd="0" presId="urn:microsoft.com/office/officeart/2005/8/layout/radial4"/>
    <dgm:cxn modelId="{3CE735B1-FB65-40BA-A48A-83540E15C664}" srcId="{D1ECF9A6-A58F-4B86-96BF-CB1B0C0D0DFB}" destId="{8CDF9333-CFFB-48C0-97AA-254A6A4E7D7F}" srcOrd="1" destOrd="0" parTransId="{4ECFBE80-AE20-4426-ADEC-4AAC5C0D7770}" sibTransId="{C05C6D97-74EB-4EDB-8D3E-81943FDD39C2}"/>
    <dgm:cxn modelId="{A4E3BF84-C9D7-43E9-AB74-25E0B6EB63E9}" type="presOf" srcId="{81EC74AE-EFEF-4C77-9B90-8286486CBA66}" destId="{8FD0E425-3611-4ED9-A921-9AD80ECA1168}" srcOrd="0" destOrd="0" presId="urn:microsoft.com/office/officeart/2005/8/layout/radial4"/>
    <dgm:cxn modelId="{A94FB593-88CF-4477-BC70-16F68B267A08}" type="presOf" srcId="{DCB91F71-A4CE-440B-8C91-618CCD5C6926}" destId="{66C1F3FB-D6F4-40FD-B8EE-B7FF9C42D4C3}" srcOrd="0" destOrd="0" presId="urn:microsoft.com/office/officeart/2005/8/layout/radial4"/>
    <dgm:cxn modelId="{27C2A7F0-2804-47AB-881B-F70596B0BA04}" srcId="{D1ECF9A6-A58F-4B86-96BF-CB1B0C0D0DFB}" destId="{862834E1-8F2A-43E3-974B-EC76E58CDBFD}" srcOrd="0" destOrd="0" parTransId="{81EC74AE-EFEF-4C77-9B90-8286486CBA66}" sibTransId="{386A33B9-C79A-4216-A6E8-35487210B938}"/>
    <dgm:cxn modelId="{ADADF7B4-B27C-4472-847C-6A3E5C309E75}" srcId="{D1ECF9A6-A58F-4B86-96BF-CB1B0C0D0DFB}" destId="{803A3492-DF39-44C2-90E6-516DCF0A118C}" srcOrd="3" destOrd="0" parTransId="{D04F00F2-DF66-4D81-8D4B-61F67A681B4C}" sibTransId="{66926446-EF9B-47D9-9C9B-3308607A77F5}"/>
    <dgm:cxn modelId="{F00E0FF5-9990-4A75-BF17-C5EB661B1A55}" type="presOf" srcId="{C117270A-819D-42DA-9AE5-62564310D05D}" destId="{0B0C92E3-8EF2-4B69-9097-047832375BAB}" srcOrd="0" destOrd="0" presId="urn:microsoft.com/office/officeart/2005/8/layout/radial4"/>
    <dgm:cxn modelId="{30C0951A-EBFB-476D-BF4C-2C536473BCAD}" type="presOf" srcId="{8CDF9333-CFFB-48C0-97AA-254A6A4E7D7F}" destId="{FB08D6BA-76E0-468F-86AD-CA3648ABEF8A}" srcOrd="0" destOrd="0" presId="urn:microsoft.com/office/officeart/2005/8/layout/radial4"/>
    <dgm:cxn modelId="{595D5923-5C69-473B-9A3D-B179837259BF}" type="presOf" srcId="{4ECFBE80-AE20-4426-ADEC-4AAC5C0D7770}" destId="{427D0EF7-1AF5-4131-B1D7-A843FFC4F1B8}" srcOrd="0" destOrd="0" presId="urn:microsoft.com/office/officeart/2005/8/layout/radial4"/>
    <dgm:cxn modelId="{59CE0BFB-5E99-4CE2-90A2-C1F95F4ECF9C}" srcId="{7BE292D1-D40E-4F16-938C-DAB68EEAE4F4}" destId="{D1ECF9A6-A58F-4B86-96BF-CB1B0C0D0DFB}" srcOrd="0" destOrd="0" parTransId="{7A60ECE9-74FD-44B6-973E-9835C04DC7C0}" sibTransId="{41E84444-15D6-4DDB-914C-1F673C47AFB6}"/>
    <dgm:cxn modelId="{3C58D092-4A78-42E1-9E8B-688E2AE66046}" type="presOf" srcId="{0A17DCBE-322E-41E0-BD57-3E408EF283F6}" destId="{8BAA9C8F-D2A4-4F04-AB15-D0543906F366}" srcOrd="0" destOrd="0" presId="urn:microsoft.com/office/officeart/2005/8/layout/radial4"/>
    <dgm:cxn modelId="{D075DFC4-55BC-4944-9A7B-87ECEA90EAB7}" type="presOf" srcId="{803A3492-DF39-44C2-90E6-516DCF0A118C}" destId="{5EE5EDB6-A170-44E9-A1E5-0A75B3C44DFD}" srcOrd="0" destOrd="0" presId="urn:microsoft.com/office/officeart/2005/8/layout/radial4"/>
    <dgm:cxn modelId="{E532487A-E1B0-4900-8ABD-809D58A9C6DC}" srcId="{D1ECF9A6-A58F-4B86-96BF-CB1B0C0D0DFB}" destId="{0A17DCBE-322E-41E0-BD57-3E408EF283F6}" srcOrd="2" destOrd="0" parTransId="{BA0FDCD1-01C0-47F7-9E01-55C54648A17E}" sibTransId="{F049ED40-02FF-496C-9E2D-0CDB7F48AE48}"/>
    <dgm:cxn modelId="{3010CCA8-4F6C-44C0-9513-014C39D1702A}" type="presOf" srcId="{7BE292D1-D40E-4F16-938C-DAB68EEAE4F4}" destId="{90F5085A-EA98-4852-B514-FF172BB06993}" srcOrd="0" destOrd="0" presId="urn:microsoft.com/office/officeart/2005/8/layout/radial4"/>
    <dgm:cxn modelId="{38775D6A-E354-47EE-9AAE-C49C8F33BB3E}" type="presOf" srcId="{D04F00F2-DF66-4D81-8D4B-61F67A681B4C}" destId="{1B4119F5-8B4A-4105-AF3D-F262470DEB26}" srcOrd="0" destOrd="0" presId="urn:microsoft.com/office/officeart/2005/8/layout/radial4"/>
    <dgm:cxn modelId="{A63932BF-D2B2-4F1A-AAFA-4B4F66A50602}" type="presOf" srcId="{BA0FDCD1-01C0-47F7-9E01-55C54648A17E}" destId="{055F0AED-7206-4473-BB52-32C51435E038}" srcOrd="0" destOrd="0" presId="urn:microsoft.com/office/officeart/2005/8/layout/radial4"/>
    <dgm:cxn modelId="{7C1AE698-3CC2-4495-A1BF-D3DA86E446A3}" type="presOf" srcId="{862834E1-8F2A-43E3-974B-EC76E58CDBFD}" destId="{66A55E8A-38C1-4443-93D2-01E3F9586D6A}" srcOrd="0" destOrd="0" presId="urn:microsoft.com/office/officeart/2005/8/layout/radial4"/>
    <dgm:cxn modelId="{2315DF72-998D-431B-A14C-12A27237E68B}" srcId="{D1ECF9A6-A58F-4B86-96BF-CB1B0C0D0DFB}" destId="{DCB91F71-A4CE-440B-8C91-618CCD5C6926}" srcOrd="4" destOrd="0" parTransId="{C117270A-819D-42DA-9AE5-62564310D05D}" sibTransId="{519521AF-09FB-4637-8C58-7A8E20BA0FA9}"/>
    <dgm:cxn modelId="{B4C892F5-EB8D-49EC-AC7F-8AC093D361D6}" type="presParOf" srcId="{90F5085A-EA98-4852-B514-FF172BB06993}" destId="{CCD8E34E-AB93-4C73-A376-0919BEB6B197}" srcOrd="0" destOrd="0" presId="urn:microsoft.com/office/officeart/2005/8/layout/radial4"/>
    <dgm:cxn modelId="{1E63A8F4-D0BF-4391-82B3-2B8FC5D351D3}" type="presParOf" srcId="{90F5085A-EA98-4852-B514-FF172BB06993}" destId="{8FD0E425-3611-4ED9-A921-9AD80ECA1168}" srcOrd="1" destOrd="0" presId="urn:microsoft.com/office/officeart/2005/8/layout/radial4"/>
    <dgm:cxn modelId="{EB837CF0-DB3A-476F-94D8-68AEB24DD0C1}" type="presParOf" srcId="{90F5085A-EA98-4852-B514-FF172BB06993}" destId="{66A55E8A-38C1-4443-93D2-01E3F9586D6A}" srcOrd="2" destOrd="0" presId="urn:microsoft.com/office/officeart/2005/8/layout/radial4"/>
    <dgm:cxn modelId="{83D42352-850D-4CF2-B0BF-9CE1C38AF298}" type="presParOf" srcId="{90F5085A-EA98-4852-B514-FF172BB06993}" destId="{427D0EF7-1AF5-4131-B1D7-A843FFC4F1B8}" srcOrd="3" destOrd="0" presId="urn:microsoft.com/office/officeart/2005/8/layout/radial4"/>
    <dgm:cxn modelId="{CFBAB481-3A7F-41CA-87BC-E31835DCD2B6}" type="presParOf" srcId="{90F5085A-EA98-4852-B514-FF172BB06993}" destId="{FB08D6BA-76E0-468F-86AD-CA3648ABEF8A}" srcOrd="4" destOrd="0" presId="urn:microsoft.com/office/officeart/2005/8/layout/radial4"/>
    <dgm:cxn modelId="{E629D1E8-9002-45EF-BDA5-6E099EFBAA05}" type="presParOf" srcId="{90F5085A-EA98-4852-B514-FF172BB06993}" destId="{055F0AED-7206-4473-BB52-32C51435E038}" srcOrd="5" destOrd="0" presId="urn:microsoft.com/office/officeart/2005/8/layout/radial4"/>
    <dgm:cxn modelId="{A981291B-0199-411C-8183-9A5FFA90BCBD}" type="presParOf" srcId="{90F5085A-EA98-4852-B514-FF172BB06993}" destId="{8BAA9C8F-D2A4-4F04-AB15-D0543906F366}" srcOrd="6" destOrd="0" presId="urn:microsoft.com/office/officeart/2005/8/layout/radial4"/>
    <dgm:cxn modelId="{80787E05-6154-413F-9B21-13F9918D6F6A}" type="presParOf" srcId="{90F5085A-EA98-4852-B514-FF172BB06993}" destId="{1B4119F5-8B4A-4105-AF3D-F262470DEB26}" srcOrd="7" destOrd="0" presId="urn:microsoft.com/office/officeart/2005/8/layout/radial4"/>
    <dgm:cxn modelId="{018E41E5-0104-4109-A6F5-4E162A8C745F}" type="presParOf" srcId="{90F5085A-EA98-4852-B514-FF172BB06993}" destId="{5EE5EDB6-A170-44E9-A1E5-0A75B3C44DFD}" srcOrd="8" destOrd="0" presId="urn:microsoft.com/office/officeart/2005/8/layout/radial4"/>
    <dgm:cxn modelId="{0BEC03B6-C552-4278-A21B-646329DEC8CA}" type="presParOf" srcId="{90F5085A-EA98-4852-B514-FF172BB06993}" destId="{0B0C92E3-8EF2-4B69-9097-047832375BAB}" srcOrd="9" destOrd="0" presId="urn:microsoft.com/office/officeart/2005/8/layout/radial4"/>
    <dgm:cxn modelId="{A044D63D-D099-4CFA-9FA7-F0B868D4F4C6}" type="presParOf" srcId="{90F5085A-EA98-4852-B514-FF172BB06993}" destId="{66C1F3FB-D6F4-40FD-B8EE-B7FF9C42D4C3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F893295-D39F-442E-BFAA-0AA624365CBC}" type="doc">
      <dgm:prSet loTypeId="urn:diagrams.loki3.com/VaryingWidthList+Icon" loCatId="list" qsTypeId="urn:microsoft.com/office/officeart/2005/8/quickstyle/3d3" qsCatId="3D" csTypeId="urn:microsoft.com/office/officeart/2005/8/colors/accent1_2" csCatId="accent1" phldr="1"/>
      <dgm:spPr/>
    </dgm:pt>
    <dgm:pt modelId="{3C435B57-FD34-4BE3-90AE-ACDEE0634540}">
      <dgm:prSet phldrT="[Текст]"/>
      <dgm:spPr/>
      <dgm:t>
        <a:bodyPr/>
        <a:lstStyle/>
        <a:p>
          <a:r>
            <a:rPr lang="ru-RU" dirty="0" smtClean="0"/>
            <a:t>Распоряжение имуществом</a:t>
          </a:r>
        </a:p>
        <a:p>
          <a:r>
            <a:rPr lang="ru-RU" dirty="0" smtClean="0"/>
            <a:t>(11,9 млн. </a:t>
          </a:r>
          <a:r>
            <a:rPr lang="ru-RU" dirty="0" err="1" smtClean="0"/>
            <a:t>руб</a:t>
          </a:r>
          <a:r>
            <a:rPr lang="ru-RU" dirty="0" smtClean="0"/>
            <a:t>)</a:t>
          </a:r>
          <a:endParaRPr lang="ru-RU" dirty="0"/>
        </a:p>
      </dgm:t>
    </dgm:pt>
    <dgm:pt modelId="{38B88642-8732-44AF-A4F4-5AFBF80ECF33}" type="parTrans" cxnId="{F6BC0735-014E-48C8-873E-1EF4D2642DD4}">
      <dgm:prSet/>
      <dgm:spPr/>
      <dgm:t>
        <a:bodyPr/>
        <a:lstStyle/>
        <a:p>
          <a:endParaRPr lang="ru-RU"/>
        </a:p>
      </dgm:t>
    </dgm:pt>
    <dgm:pt modelId="{3F69E7A2-FE8C-4CC1-B636-E47FDEB16A3F}" type="sibTrans" cxnId="{F6BC0735-014E-48C8-873E-1EF4D2642DD4}">
      <dgm:prSet/>
      <dgm:spPr/>
      <dgm:t>
        <a:bodyPr/>
        <a:lstStyle/>
        <a:p>
          <a:endParaRPr lang="ru-RU"/>
        </a:p>
      </dgm:t>
    </dgm:pt>
    <dgm:pt modelId="{F27AEB96-994F-4E94-9A0C-A07984E7FCD1}">
      <dgm:prSet phldrT="[Текст]"/>
      <dgm:spPr/>
      <dgm:t>
        <a:bodyPr/>
        <a:lstStyle/>
        <a:p>
          <a:r>
            <a:rPr lang="ru-RU" dirty="0" smtClean="0"/>
            <a:t>аренда </a:t>
          </a:r>
        </a:p>
        <a:p>
          <a:r>
            <a:rPr lang="ru-RU" dirty="0" smtClean="0"/>
            <a:t>(11,5 </a:t>
          </a:r>
          <a:r>
            <a:rPr lang="ru-RU" dirty="0" err="1" smtClean="0"/>
            <a:t>млн.руб</a:t>
          </a:r>
          <a:r>
            <a:rPr lang="ru-RU" dirty="0" smtClean="0"/>
            <a:t>)</a:t>
          </a:r>
          <a:endParaRPr lang="ru-RU" dirty="0"/>
        </a:p>
      </dgm:t>
    </dgm:pt>
    <dgm:pt modelId="{A3AB7388-4DAB-4653-91FC-0AE83785555F}" type="parTrans" cxnId="{11659A6F-027E-43C2-BD89-03FBD58AF0CE}">
      <dgm:prSet/>
      <dgm:spPr/>
      <dgm:t>
        <a:bodyPr/>
        <a:lstStyle/>
        <a:p>
          <a:endParaRPr lang="ru-RU"/>
        </a:p>
      </dgm:t>
    </dgm:pt>
    <dgm:pt modelId="{43C653F2-7FB7-4DC9-B354-E32C8FF71123}" type="sibTrans" cxnId="{11659A6F-027E-43C2-BD89-03FBD58AF0CE}">
      <dgm:prSet/>
      <dgm:spPr/>
      <dgm:t>
        <a:bodyPr/>
        <a:lstStyle/>
        <a:p>
          <a:endParaRPr lang="ru-RU"/>
        </a:p>
      </dgm:t>
    </dgm:pt>
    <dgm:pt modelId="{CAE826C3-BD2C-4324-8FE3-24CA058D0593}">
      <dgm:prSet phldrT="[Текст]"/>
      <dgm:spPr/>
      <dgm:t>
        <a:bodyPr/>
        <a:lstStyle/>
        <a:p>
          <a:r>
            <a:rPr lang="ru-RU" dirty="0" smtClean="0"/>
            <a:t>продажа</a:t>
          </a:r>
        </a:p>
        <a:p>
          <a:r>
            <a:rPr lang="ru-RU" dirty="0" smtClean="0"/>
            <a:t>(0,4 </a:t>
          </a:r>
          <a:r>
            <a:rPr lang="ru-RU" dirty="0" err="1" smtClean="0"/>
            <a:t>млн.руб</a:t>
          </a:r>
          <a:r>
            <a:rPr lang="ru-RU" dirty="0" smtClean="0"/>
            <a:t>)</a:t>
          </a:r>
          <a:endParaRPr lang="ru-RU" dirty="0"/>
        </a:p>
      </dgm:t>
    </dgm:pt>
    <dgm:pt modelId="{65FDE100-9A0D-4A9D-86E9-7442BF9EEFEB}" type="parTrans" cxnId="{F2945BDB-9FFC-4573-AF23-5965A3592E6F}">
      <dgm:prSet/>
      <dgm:spPr/>
      <dgm:t>
        <a:bodyPr/>
        <a:lstStyle/>
        <a:p>
          <a:endParaRPr lang="ru-RU"/>
        </a:p>
      </dgm:t>
    </dgm:pt>
    <dgm:pt modelId="{3238DDBD-6D66-4613-89E0-AFCD5B7E1A53}" type="sibTrans" cxnId="{F2945BDB-9FFC-4573-AF23-5965A3592E6F}">
      <dgm:prSet/>
      <dgm:spPr/>
      <dgm:t>
        <a:bodyPr/>
        <a:lstStyle/>
        <a:p>
          <a:endParaRPr lang="ru-RU"/>
        </a:p>
      </dgm:t>
    </dgm:pt>
    <dgm:pt modelId="{C69A3240-A0DA-4D81-9629-FFDAB41F2ED7}" type="pres">
      <dgm:prSet presAssocID="{FF893295-D39F-442E-BFAA-0AA624365CBC}" presName="Name0" presStyleCnt="0">
        <dgm:presLayoutVars>
          <dgm:resizeHandles/>
        </dgm:presLayoutVars>
      </dgm:prSet>
      <dgm:spPr/>
    </dgm:pt>
    <dgm:pt modelId="{1CF77694-0BD9-49E5-BD90-EBFE2A0B70D0}" type="pres">
      <dgm:prSet presAssocID="{3C435B57-FD34-4BE3-90AE-ACDEE0634540}" presName="text" presStyleLbl="node1" presStyleIdx="0" presStyleCnt="3" custScaleX="145531" custScaleY="603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5CA61B-1F41-4390-87F3-7D46C7955C52}" type="pres">
      <dgm:prSet presAssocID="{3F69E7A2-FE8C-4CC1-B636-E47FDEB16A3F}" presName="space" presStyleCnt="0"/>
      <dgm:spPr/>
    </dgm:pt>
    <dgm:pt modelId="{43F40041-8E62-407C-B21C-CEC31A403293}" type="pres">
      <dgm:prSet presAssocID="{F27AEB96-994F-4E94-9A0C-A07984E7FCD1}" presName="text" presStyleLbl="node1" presStyleIdx="1" presStyleCnt="3" custScaleX="254707" custScaleY="937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5C61F0-0119-4126-9774-458C14D8AEDA}" type="pres">
      <dgm:prSet presAssocID="{43C653F2-7FB7-4DC9-B354-E32C8FF71123}" presName="space" presStyleCnt="0"/>
      <dgm:spPr/>
    </dgm:pt>
    <dgm:pt modelId="{914EA443-60D8-4611-82E0-6C5D4FC788F2}" type="pres">
      <dgm:prSet presAssocID="{CAE826C3-BD2C-4324-8FE3-24CA058D0593}" presName="text" presStyleLbl="node1" presStyleIdx="2" presStyleCnt="3" custScaleX="252890" custScaleY="979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659A6F-027E-43C2-BD89-03FBD58AF0CE}" srcId="{FF893295-D39F-442E-BFAA-0AA624365CBC}" destId="{F27AEB96-994F-4E94-9A0C-A07984E7FCD1}" srcOrd="1" destOrd="0" parTransId="{A3AB7388-4DAB-4653-91FC-0AE83785555F}" sibTransId="{43C653F2-7FB7-4DC9-B354-E32C8FF71123}"/>
    <dgm:cxn modelId="{E5058EDB-C72C-44C8-92C2-4E0A922B5A44}" type="presOf" srcId="{3C435B57-FD34-4BE3-90AE-ACDEE0634540}" destId="{1CF77694-0BD9-49E5-BD90-EBFE2A0B70D0}" srcOrd="0" destOrd="0" presId="urn:diagrams.loki3.com/VaryingWidthList+Icon"/>
    <dgm:cxn modelId="{F2945BDB-9FFC-4573-AF23-5965A3592E6F}" srcId="{FF893295-D39F-442E-BFAA-0AA624365CBC}" destId="{CAE826C3-BD2C-4324-8FE3-24CA058D0593}" srcOrd="2" destOrd="0" parTransId="{65FDE100-9A0D-4A9D-86E9-7442BF9EEFEB}" sibTransId="{3238DDBD-6D66-4613-89E0-AFCD5B7E1A53}"/>
    <dgm:cxn modelId="{F6BC0735-014E-48C8-873E-1EF4D2642DD4}" srcId="{FF893295-D39F-442E-BFAA-0AA624365CBC}" destId="{3C435B57-FD34-4BE3-90AE-ACDEE0634540}" srcOrd="0" destOrd="0" parTransId="{38B88642-8732-44AF-A4F4-5AFBF80ECF33}" sibTransId="{3F69E7A2-FE8C-4CC1-B636-E47FDEB16A3F}"/>
    <dgm:cxn modelId="{91D1A82C-5E46-4566-9762-A1619F8ADF68}" type="presOf" srcId="{FF893295-D39F-442E-BFAA-0AA624365CBC}" destId="{C69A3240-A0DA-4D81-9629-FFDAB41F2ED7}" srcOrd="0" destOrd="0" presId="urn:diagrams.loki3.com/VaryingWidthList+Icon"/>
    <dgm:cxn modelId="{DB71613C-8614-44D0-B1B5-C7D5BED9F6BE}" type="presOf" srcId="{CAE826C3-BD2C-4324-8FE3-24CA058D0593}" destId="{914EA443-60D8-4611-82E0-6C5D4FC788F2}" srcOrd="0" destOrd="0" presId="urn:diagrams.loki3.com/VaryingWidthList+Icon"/>
    <dgm:cxn modelId="{12D9718C-08B0-4880-B3DE-83E9404A2909}" type="presOf" srcId="{F27AEB96-994F-4E94-9A0C-A07984E7FCD1}" destId="{43F40041-8E62-407C-B21C-CEC31A403293}" srcOrd="0" destOrd="0" presId="urn:diagrams.loki3.com/VaryingWidthList+Icon"/>
    <dgm:cxn modelId="{690FDCFF-DFF5-479D-A74B-E8D82408CDD3}" type="presParOf" srcId="{C69A3240-A0DA-4D81-9629-FFDAB41F2ED7}" destId="{1CF77694-0BD9-49E5-BD90-EBFE2A0B70D0}" srcOrd="0" destOrd="0" presId="urn:diagrams.loki3.com/VaryingWidthList+Icon"/>
    <dgm:cxn modelId="{662BB5F8-8750-414D-A77C-98E3A49940EA}" type="presParOf" srcId="{C69A3240-A0DA-4D81-9629-FFDAB41F2ED7}" destId="{735CA61B-1F41-4390-87F3-7D46C7955C52}" srcOrd="1" destOrd="0" presId="urn:diagrams.loki3.com/VaryingWidthList+Icon"/>
    <dgm:cxn modelId="{74723784-C63B-4139-881E-08CF6DA514D2}" type="presParOf" srcId="{C69A3240-A0DA-4D81-9629-FFDAB41F2ED7}" destId="{43F40041-8E62-407C-B21C-CEC31A403293}" srcOrd="2" destOrd="0" presId="urn:diagrams.loki3.com/VaryingWidthList+Icon"/>
    <dgm:cxn modelId="{D5329CF5-5CCC-44B5-BA9B-2294D8870BFC}" type="presParOf" srcId="{C69A3240-A0DA-4D81-9629-FFDAB41F2ED7}" destId="{EA5C61F0-0119-4126-9774-458C14D8AEDA}" srcOrd="3" destOrd="0" presId="urn:diagrams.loki3.com/VaryingWidthList+Icon"/>
    <dgm:cxn modelId="{A2FE3C57-DDBB-4674-A59F-B057E20735FB}" type="presParOf" srcId="{C69A3240-A0DA-4D81-9629-FFDAB41F2ED7}" destId="{914EA443-60D8-4611-82E0-6C5D4FC788F2}" srcOrd="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F893295-D39F-442E-BFAA-0AA624365CBC}" type="doc">
      <dgm:prSet loTypeId="urn:diagrams.loki3.com/VaryingWidthList+Icon" loCatId="list" qsTypeId="urn:microsoft.com/office/officeart/2005/8/quickstyle/3d3" qsCatId="3D" csTypeId="urn:microsoft.com/office/officeart/2005/8/colors/accent1_2" csCatId="accent1" phldr="1"/>
      <dgm:spPr/>
    </dgm:pt>
    <dgm:pt modelId="{3C435B57-FD34-4BE3-90AE-ACDEE0634540}">
      <dgm:prSet phldrT="[Текст]"/>
      <dgm:spPr/>
      <dgm:t>
        <a:bodyPr/>
        <a:lstStyle/>
        <a:p>
          <a:r>
            <a:rPr lang="ru-RU" dirty="0" smtClean="0"/>
            <a:t>Распоряжение землей</a:t>
          </a:r>
        </a:p>
        <a:p>
          <a:r>
            <a:rPr lang="ru-RU" dirty="0" smtClean="0"/>
            <a:t>(88,6 млн. </a:t>
          </a:r>
          <a:r>
            <a:rPr lang="ru-RU" dirty="0" err="1" smtClean="0"/>
            <a:t>руб</a:t>
          </a:r>
          <a:r>
            <a:rPr lang="ru-RU" dirty="0" smtClean="0"/>
            <a:t>)</a:t>
          </a:r>
          <a:endParaRPr lang="ru-RU" dirty="0"/>
        </a:p>
      </dgm:t>
    </dgm:pt>
    <dgm:pt modelId="{38B88642-8732-44AF-A4F4-5AFBF80ECF33}" type="parTrans" cxnId="{F6BC0735-014E-48C8-873E-1EF4D2642DD4}">
      <dgm:prSet/>
      <dgm:spPr/>
      <dgm:t>
        <a:bodyPr/>
        <a:lstStyle/>
        <a:p>
          <a:endParaRPr lang="ru-RU"/>
        </a:p>
      </dgm:t>
    </dgm:pt>
    <dgm:pt modelId="{3F69E7A2-FE8C-4CC1-B636-E47FDEB16A3F}" type="sibTrans" cxnId="{F6BC0735-014E-48C8-873E-1EF4D2642DD4}">
      <dgm:prSet/>
      <dgm:spPr/>
      <dgm:t>
        <a:bodyPr/>
        <a:lstStyle/>
        <a:p>
          <a:endParaRPr lang="ru-RU"/>
        </a:p>
      </dgm:t>
    </dgm:pt>
    <dgm:pt modelId="{41CDB3AD-6C89-4C39-AA95-E31FD4CD0034}">
      <dgm:prSet phldrT="[Текст]"/>
      <dgm:spPr/>
      <dgm:t>
        <a:bodyPr/>
        <a:lstStyle/>
        <a:p>
          <a:r>
            <a:rPr lang="ru-RU" dirty="0" smtClean="0"/>
            <a:t>аренда </a:t>
          </a:r>
        </a:p>
        <a:p>
          <a:r>
            <a:rPr lang="ru-RU" dirty="0" smtClean="0"/>
            <a:t>(56,6 </a:t>
          </a:r>
          <a:r>
            <a:rPr lang="ru-RU" dirty="0" err="1" smtClean="0"/>
            <a:t>млн.руб</a:t>
          </a:r>
          <a:r>
            <a:rPr lang="ru-RU" dirty="0" smtClean="0"/>
            <a:t>)</a:t>
          </a:r>
          <a:endParaRPr lang="ru-RU" dirty="0"/>
        </a:p>
      </dgm:t>
    </dgm:pt>
    <dgm:pt modelId="{451C5EC1-B01A-466C-9AC2-CA2B881C5D7F}" type="parTrans" cxnId="{DDD2010B-B14A-404C-A71A-52B47852909A}">
      <dgm:prSet/>
      <dgm:spPr/>
      <dgm:t>
        <a:bodyPr/>
        <a:lstStyle/>
        <a:p>
          <a:endParaRPr lang="ru-RU"/>
        </a:p>
      </dgm:t>
    </dgm:pt>
    <dgm:pt modelId="{DF3F49D0-E7D8-497B-B091-6EA486C69D91}" type="sibTrans" cxnId="{DDD2010B-B14A-404C-A71A-52B47852909A}">
      <dgm:prSet/>
      <dgm:spPr/>
      <dgm:t>
        <a:bodyPr/>
        <a:lstStyle/>
        <a:p>
          <a:endParaRPr lang="ru-RU"/>
        </a:p>
      </dgm:t>
    </dgm:pt>
    <dgm:pt modelId="{D11E083A-5452-4858-8A43-D030ABE24507}">
      <dgm:prSet phldrT="[Текст]"/>
      <dgm:spPr/>
      <dgm:t>
        <a:bodyPr/>
        <a:lstStyle/>
        <a:p>
          <a:r>
            <a:rPr lang="ru-RU" dirty="0" smtClean="0"/>
            <a:t>продажа</a:t>
          </a:r>
        </a:p>
        <a:p>
          <a:r>
            <a:rPr lang="ru-RU" dirty="0" smtClean="0"/>
            <a:t>(45,0 </a:t>
          </a:r>
          <a:r>
            <a:rPr lang="ru-RU" dirty="0" err="1" smtClean="0"/>
            <a:t>млн.руб</a:t>
          </a:r>
          <a:r>
            <a:rPr lang="ru-RU" dirty="0" smtClean="0"/>
            <a:t>)</a:t>
          </a:r>
          <a:endParaRPr lang="ru-RU" dirty="0"/>
        </a:p>
      </dgm:t>
    </dgm:pt>
    <dgm:pt modelId="{210EF30A-CF42-412E-ABE3-D5DD35D3EAC1}" type="parTrans" cxnId="{FF1DAC1A-5256-4FB3-B7D2-FEE68B5459C4}">
      <dgm:prSet/>
      <dgm:spPr/>
      <dgm:t>
        <a:bodyPr/>
        <a:lstStyle/>
        <a:p>
          <a:endParaRPr lang="ru-RU"/>
        </a:p>
      </dgm:t>
    </dgm:pt>
    <dgm:pt modelId="{A5D6BF15-BB5A-4D50-AC49-4211548647C3}" type="sibTrans" cxnId="{FF1DAC1A-5256-4FB3-B7D2-FEE68B5459C4}">
      <dgm:prSet/>
      <dgm:spPr/>
      <dgm:t>
        <a:bodyPr/>
        <a:lstStyle/>
        <a:p>
          <a:endParaRPr lang="ru-RU"/>
        </a:p>
      </dgm:t>
    </dgm:pt>
    <dgm:pt modelId="{C69A3240-A0DA-4D81-9629-FFDAB41F2ED7}" type="pres">
      <dgm:prSet presAssocID="{FF893295-D39F-442E-BFAA-0AA624365CBC}" presName="Name0" presStyleCnt="0">
        <dgm:presLayoutVars>
          <dgm:resizeHandles/>
        </dgm:presLayoutVars>
      </dgm:prSet>
      <dgm:spPr/>
    </dgm:pt>
    <dgm:pt modelId="{1CF77694-0BD9-49E5-BD90-EBFE2A0B70D0}" type="pres">
      <dgm:prSet presAssocID="{3C435B57-FD34-4BE3-90AE-ACDEE0634540}" presName="text" presStyleLbl="node1" presStyleIdx="0" presStyleCnt="3" custScaleX="145531" custScaleY="603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5CA61B-1F41-4390-87F3-7D46C7955C52}" type="pres">
      <dgm:prSet presAssocID="{3F69E7A2-FE8C-4CC1-B636-E47FDEB16A3F}" presName="space" presStyleCnt="0"/>
      <dgm:spPr/>
    </dgm:pt>
    <dgm:pt modelId="{314D8D18-BB7C-4027-B18E-32FAE679BCCF}" type="pres">
      <dgm:prSet presAssocID="{41CDB3AD-6C89-4C39-AA95-E31FD4CD0034}" presName="text" presStyleLbl="node1" presStyleIdx="1" presStyleCnt="3" custScaleX="254707" custScaleY="937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3D94EC-8682-4CF7-BD85-CD6D6252494D}" type="pres">
      <dgm:prSet presAssocID="{DF3F49D0-E7D8-497B-B091-6EA486C69D91}" presName="space" presStyleCnt="0"/>
      <dgm:spPr/>
    </dgm:pt>
    <dgm:pt modelId="{067A2093-57CB-4A96-A0B0-EB9DC4483DFB}" type="pres">
      <dgm:prSet presAssocID="{D11E083A-5452-4858-8A43-D030ABE24507}" presName="text" presStyleLbl="node1" presStyleIdx="2" presStyleCnt="3" custScaleX="254707" custScaleY="937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6782BA-F13B-48C6-BA6E-906F1987CC21}" type="presOf" srcId="{3C435B57-FD34-4BE3-90AE-ACDEE0634540}" destId="{1CF77694-0BD9-49E5-BD90-EBFE2A0B70D0}" srcOrd="0" destOrd="0" presId="urn:diagrams.loki3.com/VaryingWidthList+Icon"/>
    <dgm:cxn modelId="{FF1DAC1A-5256-4FB3-B7D2-FEE68B5459C4}" srcId="{FF893295-D39F-442E-BFAA-0AA624365CBC}" destId="{D11E083A-5452-4858-8A43-D030ABE24507}" srcOrd="2" destOrd="0" parTransId="{210EF30A-CF42-412E-ABE3-D5DD35D3EAC1}" sibTransId="{A5D6BF15-BB5A-4D50-AC49-4211548647C3}"/>
    <dgm:cxn modelId="{F6BC0735-014E-48C8-873E-1EF4D2642DD4}" srcId="{FF893295-D39F-442E-BFAA-0AA624365CBC}" destId="{3C435B57-FD34-4BE3-90AE-ACDEE0634540}" srcOrd="0" destOrd="0" parTransId="{38B88642-8732-44AF-A4F4-5AFBF80ECF33}" sibTransId="{3F69E7A2-FE8C-4CC1-B636-E47FDEB16A3F}"/>
    <dgm:cxn modelId="{DDD2010B-B14A-404C-A71A-52B47852909A}" srcId="{FF893295-D39F-442E-BFAA-0AA624365CBC}" destId="{41CDB3AD-6C89-4C39-AA95-E31FD4CD0034}" srcOrd="1" destOrd="0" parTransId="{451C5EC1-B01A-466C-9AC2-CA2B881C5D7F}" sibTransId="{DF3F49D0-E7D8-497B-B091-6EA486C69D91}"/>
    <dgm:cxn modelId="{AA278967-5BD0-4FE6-BA3F-A7EF653D6CE9}" type="presOf" srcId="{FF893295-D39F-442E-BFAA-0AA624365CBC}" destId="{C69A3240-A0DA-4D81-9629-FFDAB41F2ED7}" srcOrd="0" destOrd="0" presId="urn:diagrams.loki3.com/VaryingWidthList+Icon"/>
    <dgm:cxn modelId="{68A14FAD-C791-4B95-9FDE-C80E75D04A96}" type="presOf" srcId="{41CDB3AD-6C89-4C39-AA95-E31FD4CD0034}" destId="{314D8D18-BB7C-4027-B18E-32FAE679BCCF}" srcOrd="0" destOrd="0" presId="urn:diagrams.loki3.com/VaryingWidthList+Icon"/>
    <dgm:cxn modelId="{0704A332-23C7-4CC1-97A0-0BA521A2110C}" type="presOf" srcId="{D11E083A-5452-4858-8A43-D030ABE24507}" destId="{067A2093-57CB-4A96-A0B0-EB9DC4483DFB}" srcOrd="0" destOrd="0" presId="urn:diagrams.loki3.com/VaryingWidthList+Icon"/>
    <dgm:cxn modelId="{236AF063-786E-4DEE-B55F-ECDF49AAD83F}" type="presParOf" srcId="{C69A3240-A0DA-4D81-9629-FFDAB41F2ED7}" destId="{1CF77694-0BD9-49E5-BD90-EBFE2A0B70D0}" srcOrd="0" destOrd="0" presId="urn:diagrams.loki3.com/VaryingWidthList+Icon"/>
    <dgm:cxn modelId="{3E16BCE7-460F-455B-98B7-97FC47BE4B13}" type="presParOf" srcId="{C69A3240-A0DA-4D81-9629-FFDAB41F2ED7}" destId="{735CA61B-1F41-4390-87F3-7D46C7955C52}" srcOrd="1" destOrd="0" presId="urn:diagrams.loki3.com/VaryingWidthList+Icon"/>
    <dgm:cxn modelId="{85706BEF-0F4B-4360-9ECD-019B10E400A3}" type="presParOf" srcId="{C69A3240-A0DA-4D81-9629-FFDAB41F2ED7}" destId="{314D8D18-BB7C-4027-B18E-32FAE679BCCF}" srcOrd="2" destOrd="0" presId="urn:diagrams.loki3.com/VaryingWidthList+Icon"/>
    <dgm:cxn modelId="{0D84EF0F-FF7B-4BBA-89CA-5B4F73729B43}" type="presParOf" srcId="{C69A3240-A0DA-4D81-9629-FFDAB41F2ED7}" destId="{B03D94EC-8682-4CF7-BD85-CD6D6252494D}" srcOrd="3" destOrd="0" presId="urn:diagrams.loki3.com/VaryingWidthList+Icon"/>
    <dgm:cxn modelId="{83036DFB-8B5B-44D7-890A-117542345691}" type="presParOf" srcId="{C69A3240-A0DA-4D81-9629-FFDAB41F2ED7}" destId="{067A2093-57CB-4A96-A0B0-EB9DC4483DFB}" srcOrd="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8490A3-7C78-4CD0-95BF-DAAB80E885D4}">
      <dsp:nvSpPr>
        <dsp:cNvPr id="0" name=""/>
        <dsp:cNvSpPr/>
      </dsp:nvSpPr>
      <dsp:spPr>
        <a:xfrm>
          <a:off x="0" y="0"/>
          <a:ext cx="8352928" cy="6038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Собрание депутатов Октябрьского района Ростовской области</a:t>
          </a:r>
          <a:endParaRPr lang="ru-RU" sz="1600" kern="1200" dirty="0"/>
        </a:p>
      </dsp:txBody>
      <dsp:txXfrm>
        <a:off x="1730967" y="0"/>
        <a:ext cx="6621960" cy="603814"/>
      </dsp:txXfrm>
    </dsp:sp>
    <dsp:sp modelId="{F10765E3-2F46-4B38-852B-8FCE2DB4AE9B}">
      <dsp:nvSpPr>
        <dsp:cNvPr id="0" name=""/>
        <dsp:cNvSpPr/>
      </dsp:nvSpPr>
      <dsp:spPr>
        <a:xfrm>
          <a:off x="60381" y="60381"/>
          <a:ext cx="1670585" cy="4830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8000" b="-58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891F079-A52E-4668-B9FF-62E4E792B549}">
      <dsp:nvSpPr>
        <dsp:cNvPr id="0" name=""/>
        <dsp:cNvSpPr/>
      </dsp:nvSpPr>
      <dsp:spPr>
        <a:xfrm>
          <a:off x="0" y="648073"/>
          <a:ext cx="8352928" cy="6038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Администрация Октябрьского района Ростовской области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>
        <a:off x="1730967" y="648073"/>
        <a:ext cx="6621960" cy="603814"/>
      </dsp:txXfrm>
    </dsp:sp>
    <dsp:sp modelId="{D6F86E50-BD5D-479D-935D-16E7C9BDCFF0}">
      <dsp:nvSpPr>
        <dsp:cNvPr id="0" name=""/>
        <dsp:cNvSpPr/>
      </dsp:nvSpPr>
      <dsp:spPr>
        <a:xfrm>
          <a:off x="60381" y="724576"/>
          <a:ext cx="1670585" cy="4830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0" b="-80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7C31EC2-4B82-4AAA-BA86-567D16D1487B}">
      <dsp:nvSpPr>
        <dsp:cNvPr id="0" name=""/>
        <dsp:cNvSpPr/>
      </dsp:nvSpPr>
      <dsp:spPr>
        <a:xfrm>
          <a:off x="0" y="1328391"/>
          <a:ext cx="8352928" cy="6038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Финансово-экономическое Управление Администрации Октябрьского района</a:t>
          </a:r>
          <a:endParaRPr lang="ru-RU" sz="1600" kern="1200" dirty="0"/>
        </a:p>
      </dsp:txBody>
      <dsp:txXfrm>
        <a:off x="1730967" y="1328391"/>
        <a:ext cx="6621960" cy="603814"/>
      </dsp:txXfrm>
    </dsp:sp>
    <dsp:sp modelId="{DF5FBF22-5821-49EE-B2A2-A5B564471913}">
      <dsp:nvSpPr>
        <dsp:cNvPr id="0" name=""/>
        <dsp:cNvSpPr/>
      </dsp:nvSpPr>
      <dsp:spPr>
        <a:xfrm>
          <a:off x="60381" y="1388772"/>
          <a:ext cx="1670585" cy="4830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9000" b="-69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561120E-023E-473F-9C44-639EBEDF1DBF}">
      <dsp:nvSpPr>
        <dsp:cNvPr id="0" name=""/>
        <dsp:cNvSpPr/>
      </dsp:nvSpPr>
      <dsp:spPr>
        <a:xfrm>
          <a:off x="0" y="1992586"/>
          <a:ext cx="8352928" cy="6038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Отдел культуры, физической культуры, спорта и туризма Администрации  Октябрьского района Ростовской области</a:t>
          </a:r>
          <a:endParaRPr lang="ru-RU" sz="1400" kern="1200" dirty="0"/>
        </a:p>
      </dsp:txBody>
      <dsp:txXfrm>
        <a:off x="1730967" y="1992586"/>
        <a:ext cx="6621960" cy="603814"/>
      </dsp:txXfrm>
    </dsp:sp>
    <dsp:sp modelId="{D039E843-3D9D-4C03-9188-A20777DB8654}">
      <dsp:nvSpPr>
        <dsp:cNvPr id="0" name=""/>
        <dsp:cNvSpPr/>
      </dsp:nvSpPr>
      <dsp:spPr>
        <a:xfrm>
          <a:off x="78807" y="2028728"/>
          <a:ext cx="1633732" cy="53153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0" b="-80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6F913E2-7B0B-4EDF-B57B-97FDB61C2FB8}">
      <dsp:nvSpPr>
        <dsp:cNvPr id="0" name=""/>
        <dsp:cNvSpPr/>
      </dsp:nvSpPr>
      <dsp:spPr>
        <a:xfrm>
          <a:off x="0" y="2664293"/>
          <a:ext cx="8352928" cy="6038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Отдел образования Администрации Октябрьского района</a:t>
          </a:r>
          <a:endParaRPr lang="ru-RU" sz="1600" kern="1200" dirty="0"/>
        </a:p>
      </dsp:txBody>
      <dsp:txXfrm>
        <a:off x="1730967" y="2664293"/>
        <a:ext cx="6621960" cy="603814"/>
      </dsp:txXfrm>
    </dsp:sp>
    <dsp:sp modelId="{C0A4E2FA-FAFB-4FDE-91ED-C3B93048EED1}">
      <dsp:nvSpPr>
        <dsp:cNvPr id="0" name=""/>
        <dsp:cNvSpPr/>
      </dsp:nvSpPr>
      <dsp:spPr>
        <a:xfrm>
          <a:off x="60381" y="2717163"/>
          <a:ext cx="1670585" cy="4830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6000" b="-36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37BF674-B4A2-4FEE-A2D1-625D8DF7F99E}">
      <dsp:nvSpPr>
        <dsp:cNvPr id="0" name=""/>
        <dsp:cNvSpPr/>
      </dsp:nvSpPr>
      <dsp:spPr>
        <a:xfrm>
          <a:off x="0" y="3320977"/>
          <a:ext cx="8352928" cy="6038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Управление социальной защиты населения Администрации Октябрьского района Ростовской области</a:t>
          </a:r>
          <a:endParaRPr lang="ru-RU" sz="1600" kern="1200" dirty="0"/>
        </a:p>
      </dsp:txBody>
      <dsp:txXfrm>
        <a:off x="1730967" y="3320977"/>
        <a:ext cx="6621960" cy="603814"/>
      </dsp:txXfrm>
    </dsp:sp>
    <dsp:sp modelId="{A74FE01C-1D24-49DD-AB27-54F6E6E8339D}">
      <dsp:nvSpPr>
        <dsp:cNvPr id="0" name=""/>
        <dsp:cNvSpPr/>
      </dsp:nvSpPr>
      <dsp:spPr>
        <a:xfrm>
          <a:off x="60381" y="3381359"/>
          <a:ext cx="1670585" cy="4830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9000" b="-59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D38EFF9-D8E3-4688-859A-46B2E094803A}">
      <dsp:nvSpPr>
        <dsp:cNvPr id="0" name=""/>
        <dsp:cNvSpPr/>
      </dsp:nvSpPr>
      <dsp:spPr>
        <a:xfrm>
          <a:off x="0" y="3985173"/>
          <a:ext cx="8352928" cy="6038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Комитет по управлению муниципальным имуществом Октябрьского района</a:t>
          </a:r>
          <a:endParaRPr lang="ru-RU" sz="1600" kern="1200" dirty="0"/>
        </a:p>
      </dsp:txBody>
      <dsp:txXfrm>
        <a:off x="1730967" y="3985173"/>
        <a:ext cx="6621960" cy="603814"/>
      </dsp:txXfrm>
    </dsp:sp>
    <dsp:sp modelId="{F92A350C-2E80-446A-BCA2-870F0793A664}">
      <dsp:nvSpPr>
        <dsp:cNvPr id="0" name=""/>
        <dsp:cNvSpPr/>
      </dsp:nvSpPr>
      <dsp:spPr>
        <a:xfrm>
          <a:off x="60381" y="4045554"/>
          <a:ext cx="1670585" cy="4830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6000" b="-96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F226A6B-CEB7-42B4-8A5F-A21FFE1196E8}">
      <dsp:nvSpPr>
        <dsp:cNvPr id="0" name=""/>
        <dsp:cNvSpPr/>
      </dsp:nvSpPr>
      <dsp:spPr>
        <a:xfrm>
          <a:off x="0" y="4649368"/>
          <a:ext cx="8352928" cy="6038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Отдел записи актов гражданского состояния Администрации Октябрьского района Ростовской области</a:t>
          </a:r>
          <a:endParaRPr lang="ru-RU" sz="1600" kern="1200" dirty="0"/>
        </a:p>
      </dsp:txBody>
      <dsp:txXfrm>
        <a:off x="1730967" y="4649368"/>
        <a:ext cx="6621960" cy="603814"/>
      </dsp:txXfrm>
    </dsp:sp>
    <dsp:sp modelId="{036D6CF1-C3C7-4C65-B18E-D6D9DC22BC86}">
      <dsp:nvSpPr>
        <dsp:cNvPr id="0" name=""/>
        <dsp:cNvSpPr/>
      </dsp:nvSpPr>
      <dsp:spPr>
        <a:xfrm>
          <a:off x="60381" y="4709750"/>
          <a:ext cx="1670585" cy="4830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5000" b="-125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BA4945-7326-4066-89D8-CB9590C32ACA}">
      <dsp:nvSpPr>
        <dsp:cNvPr id="0" name=""/>
        <dsp:cNvSpPr/>
      </dsp:nvSpPr>
      <dsp:spPr>
        <a:xfrm>
          <a:off x="3181638" y="1904841"/>
          <a:ext cx="2421136" cy="2094381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Народное благосостояние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82854" y="2251909"/>
        <a:ext cx="1618704" cy="1400245"/>
      </dsp:txXfrm>
    </dsp:sp>
    <dsp:sp modelId="{4D8F42F5-F45D-45C1-BE8B-0E395A9BD7EC}">
      <dsp:nvSpPr>
        <dsp:cNvPr id="0" name=""/>
        <dsp:cNvSpPr/>
      </dsp:nvSpPr>
      <dsp:spPr>
        <a:xfrm>
          <a:off x="4697734" y="902821"/>
          <a:ext cx="913487" cy="787090"/>
        </a:xfrm>
        <a:prstGeom prst="hexagon">
          <a:avLst>
            <a:gd name="adj" fmla="val 28900"/>
            <a:gd name="vf" fmla="val 11547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4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C98F29B1-560D-4BD1-AD98-002E9A9A8EF5}">
      <dsp:nvSpPr>
        <dsp:cNvPr id="0" name=""/>
        <dsp:cNvSpPr/>
      </dsp:nvSpPr>
      <dsp:spPr>
        <a:xfrm>
          <a:off x="3404659" y="0"/>
          <a:ext cx="1984104" cy="1716483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Физкультура, здравоохранение и спорт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/>
        </a:p>
      </dsp:txBody>
      <dsp:txXfrm>
        <a:off x="3733467" y="284458"/>
        <a:ext cx="1326488" cy="1147567"/>
      </dsp:txXfrm>
    </dsp:sp>
    <dsp:sp modelId="{47683BC6-DCAC-43AF-9B32-A0A42CDFC2B8}">
      <dsp:nvSpPr>
        <dsp:cNvPr id="0" name=""/>
        <dsp:cNvSpPr/>
      </dsp:nvSpPr>
      <dsp:spPr>
        <a:xfrm>
          <a:off x="5763845" y="2374261"/>
          <a:ext cx="913487" cy="787090"/>
        </a:xfrm>
        <a:prstGeom prst="hexagon">
          <a:avLst>
            <a:gd name="adj" fmla="val 28900"/>
            <a:gd name="vf" fmla="val 11547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4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699BF2D2-0A6D-47B3-8B0D-6158B8116F74}">
      <dsp:nvSpPr>
        <dsp:cNvPr id="0" name=""/>
        <dsp:cNvSpPr/>
      </dsp:nvSpPr>
      <dsp:spPr>
        <a:xfrm>
          <a:off x="5224313" y="1055752"/>
          <a:ext cx="1984104" cy="1716483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Реализация молодежной политики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53121" y="1340210"/>
        <a:ext cx="1326488" cy="1147567"/>
      </dsp:txXfrm>
    </dsp:sp>
    <dsp:sp modelId="{6806B4B1-22C8-454B-BC3F-0391BC7377C5}">
      <dsp:nvSpPr>
        <dsp:cNvPr id="0" name=""/>
        <dsp:cNvSpPr/>
      </dsp:nvSpPr>
      <dsp:spPr>
        <a:xfrm>
          <a:off x="5023256" y="4035241"/>
          <a:ext cx="913487" cy="787090"/>
        </a:xfrm>
        <a:prstGeom prst="hexagon">
          <a:avLst>
            <a:gd name="adj" fmla="val 28900"/>
            <a:gd name="vf" fmla="val 11547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4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2940D6C6-F1EC-478E-99C0-288D4F8DE219}">
      <dsp:nvSpPr>
        <dsp:cNvPr id="0" name=""/>
        <dsp:cNvSpPr/>
      </dsp:nvSpPr>
      <dsp:spPr>
        <a:xfrm>
          <a:off x="5224313" y="3131238"/>
          <a:ext cx="1984104" cy="1716483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Обеспечение инновационного развития и модернизация экономики</a:t>
          </a:r>
          <a:endParaRPr lang="ru-RU" sz="1300" kern="1200" dirty="0"/>
        </a:p>
      </dsp:txBody>
      <dsp:txXfrm>
        <a:off x="5553121" y="3415696"/>
        <a:ext cx="1326488" cy="1147567"/>
      </dsp:txXfrm>
    </dsp:sp>
    <dsp:sp modelId="{1AE6FE71-787A-4DF7-8EDA-8D98AA711F61}">
      <dsp:nvSpPr>
        <dsp:cNvPr id="0" name=""/>
        <dsp:cNvSpPr/>
      </dsp:nvSpPr>
      <dsp:spPr>
        <a:xfrm>
          <a:off x="3186143" y="4207657"/>
          <a:ext cx="913487" cy="787090"/>
        </a:xfrm>
        <a:prstGeom prst="hexagon">
          <a:avLst>
            <a:gd name="adj" fmla="val 28900"/>
            <a:gd name="vf" fmla="val 11547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4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20E45478-4916-403E-8004-1E8BC838B70E}">
      <dsp:nvSpPr>
        <dsp:cNvPr id="0" name=""/>
        <dsp:cNvSpPr/>
      </dsp:nvSpPr>
      <dsp:spPr>
        <a:xfrm>
          <a:off x="3404659" y="4188171"/>
          <a:ext cx="1984104" cy="1716483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Обеспечение безопасности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33467" y="4472629"/>
        <a:ext cx="1326488" cy="1147567"/>
      </dsp:txXfrm>
    </dsp:sp>
    <dsp:sp modelId="{09B00901-3071-4C88-BD33-A599CCFA493D}">
      <dsp:nvSpPr>
        <dsp:cNvPr id="0" name=""/>
        <dsp:cNvSpPr/>
      </dsp:nvSpPr>
      <dsp:spPr>
        <a:xfrm>
          <a:off x="2102573" y="2736807"/>
          <a:ext cx="913487" cy="787090"/>
        </a:xfrm>
        <a:prstGeom prst="hexagon">
          <a:avLst>
            <a:gd name="adj" fmla="val 28900"/>
            <a:gd name="vf" fmla="val 11547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4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A76E7496-5510-463E-B92A-8014108CC290}">
      <dsp:nvSpPr>
        <dsp:cNvPr id="0" name=""/>
        <dsp:cNvSpPr/>
      </dsp:nvSpPr>
      <dsp:spPr>
        <a:xfrm>
          <a:off x="1576558" y="3132419"/>
          <a:ext cx="1984104" cy="1716483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Социальная поддержка граждан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05366" y="3416877"/>
        <a:ext cx="1326488" cy="1147567"/>
      </dsp:txXfrm>
    </dsp:sp>
    <dsp:sp modelId="{AC7CE889-225F-404B-9D1E-79B8A385F719}">
      <dsp:nvSpPr>
        <dsp:cNvPr id="0" name=""/>
        <dsp:cNvSpPr/>
      </dsp:nvSpPr>
      <dsp:spPr>
        <a:xfrm>
          <a:off x="1576558" y="1053390"/>
          <a:ext cx="1984104" cy="1716483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Образование и культура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05366" y="1337848"/>
        <a:ext cx="1326488" cy="114756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D8E34E-AB93-4C73-A376-0919BEB6B197}">
      <dsp:nvSpPr>
        <dsp:cNvPr id="0" name=""/>
        <dsp:cNvSpPr/>
      </dsp:nvSpPr>
      <dsp:spPr>
        <a:xfrm>
          <a:off x="3551131" y="3205200"/>
          <a:ext cx="2364933" cy="20126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Бюджет Октябрьского района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97467" y="3499949"/>
        <a:ext cx="1672261" cy="1423176"/>
      </dsp:txXfrm>
    </dsp:sp>
    <dsp:sp modelId="{8FD0E425-3611-4ED9-A921-9AD80ECA1168}">
      <dsp:nvSpPr>
        <dsp:cNvPr id="0" name=""/>
        <dsp:cNvSpPr/>
      </dsp:nvSpPr>
      <dsp:spPr>
        <a:xfrm rot="10695881">
          <a:off x="1810223" y="4063632"/>
          <a:ext cx="1852086" cy="64433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A55E8A-38C1-4443-93D2-01E3F9586D6A}">
      <dsp:nvSpPr>
        <dsp:cNvPr id="0" name=""/>
        <dsp:cNvSpPr/>
      </dsp:nvSpPr>
      <dsp:spPr>
        <a:xfrm>
          <a:off x="144155" y="3275685"/>
          <a:ext cx="2897486" cy="2062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Изменение в ст.220 ч.2 НК РФ – получение имущественного вычета в размере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фактич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произведенных расходов на новое строительство либо приобретение одного или нескольких объектов имущества, не превыш.2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млн.руб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4549" y="3336079"/>
        <a:ext cx="2776698" cy="1941219"/>
      </dsp:txXfrm>
    </dsp:sp>
    <dsp:sp modelId="{427D0EF7-1AF5-4131-B1D7-A843FFC4F1B8}">
      <dsp:nvSpPr>
        <dsp:cNvPr id="0" name=""/>
        <dsp:cNvSpPr/>
      </dsp:nvSpPr>
      <dsp:spPr>
        <a:xfrm rot="12987447">
          <a:off x="1339971" y="2355573"/>
          <a:ext cx="2635190" cy="64433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8D6BA-76E0-468F-86AD-CA3648ABEF8A}">
      <dsp:nvSpPr>
        <dsp:cNvPr id="0" name=""/>
        <dsp:cNvSpPr/>
      </dsp:nvSpPr>
      <dsp:spPr>
        <a:xfrm>
          <a:off x="72698" y="1079854"/>
          <a:ext cx="3050257" cy="16298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Получение имущественного налогового вычета родителями осуществляет новое строительство или приобретение за счет собственных средств имущества в собственность своих детей в возрасте до 18 лет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0435" y="1127591"/>
        <a:ext cx="2954783" cy="1534400"/>
      </dsp:txXfrm>
    </dsp:sp>
    <dsp:sp modelId="{055F0AED-7206-4473-BB52-32C51435E038}">
      <dsp:nvSpPr>
        <dsp:cNvPr id="0" name=""/>
        <dsp:cNvSpPr/>
      </dsp:nvSpPr>
      <dsp:spPr>
        <a:xfrm rot="16265504">
          <a:off x="3603662" y="1572653"/>
          <a:ext cx="2348168" cy="64433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AA9C8F-D2A4-4F04-AB15-D0543906F366}">
      <dsp:nvSpPr>
        <dsp:cNvPr id="0" name=""/>
        <dsp:cNvSpPr/>
      </dsp:nvSpPr>
      <dsp:spPr>
        <a:xfrm>
          <a:off x="3241053" y="0"/>
          <a:ext cx="3118127" cy="1441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Предоставление имущественного вычета в сумме фактически произведенных расходов по уплате процентов по кредитам применительно к одному объекту, но не более 3 млн.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руб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83285" y="42232"/>
        <a:ext cx="3033663" cy="1357436"/>
      </dsp:txXfrm>
    </dsp:sp>
    <dsp:sp modelId="{1B4119F5-8B4A-4105-AF3D-F262470DEB26}">
      <dsp:nvSpPr>
        <dsp:cNvPr id="0" name=""/>
        <dsp:cNvSpPr/>
      </dsp:nvSpPr>
      <dsp:spPr>
        <a:xfrm rot="19407382">
          <a:off x="5273891" y="2535929"/>
          <a:ext cx="2100747" cy="64433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E5EDB6-A170-44E9-A1E5-0A75B3C44DFD}">
      <dsp:nvSpPr>
        <dsp:cNvPr id="0" name=""/>
        <dsp:cNvSpPr/>
      </dsp:nvSpPr>
      <dsp:spPr>
        <a:xfrm>
          <a:off x="6337410" y="1367871"/>
          <a:ext cx="2147781" cy="17182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ФЗ «от 23 июля 2013 г. с 1 января 2014г. уменьшается доля дополнительных нормативных отчислений с 10 до 5 %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387735" y="1418196"/>
        <a:ext cx="2047131" cy="1617575"/>
      </dsp:txXfrm>
    </dsp:sp>
    <dsp:sp modelId="{0B0C92E3-8EF2-4B69-9097-047832375BAB}">
      <dsp:nvSpPr>
        <dsp:cNvPr id="0" name=""/>
        <dsp:cNvSpPr/>
      </dsp:nvSpPr>
      <dsp:spPr>
        <a:xfrm rot="378287">
          <a:off x="5834888" y="4115814"/>
          <a:ext cx="1636323" cy="64433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C1F3FB-D6F4-40FD-B8EE-B7FF9C42D4C3}">
      <dsp:nvSpPr>
        <dsp:cNvPr id="0" name=""/>
        <dsp:cNvSpPr/>
      </dsp:nvSpPr>
      <dsp:spPr>
        <a:xfrm>
          <a:off x="6553419" y="3672138"/>
          <a:ext cx="2147781" cy="17182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П.5 ст.179.4 БК РФ с 1 января 2014 года решение Собрания депутатов Октябрьского района от24.10.2013г. создан муниципальный дорожный фонд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603744" y="3722463"/>
        <a:ext cx="2047131" cy="16175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F77694-0BD9-49E5-BD90-EBFE2A0B70D0}">
      <dsp:nvSpPr>
        <dsp:cNvPr id="0" name=""/>
        <dsp:cNvSpPr/>
      </dsp:nvSpPr>
      <dsp:spPr>
        <a:xfrm>
          <a:off x="0" y="1800"/>
          <a:ext cx="4038600" cy="10211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Распоряжение имуществом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(11,9 млн. </a:t>
          </a:r>
          <a:r>
            <a:rPr lang="ru-RU" sz="2400" kern="1200" dirty="0" err="1" smtClean="0"/>
            <a:t>руб</a:t>
          </a:r>
          <a:r>
            <a:rPr lang="ru-RU" sz="2400" kern="1200" dirty="0" smtClean="0"/>
            <a:t>)</a:t>
          </a:r>
          <a:endParaRPr lang="ru-RU" sz="2400" kern="1200" dirty="0"/>
        </a:p>
      </dsp:txBody>
      <dsp:txXfrm>
        <a:off x="0" y="1800"/>
        <a:ext cx="4038600" cy="1021156"/>
      </dsp:txXfrm>
    </dsp:sp>
    <dsp:sp modelId="{43F40041-8E62-407C-B21C-CEC31A403293}">
      <dsp:nvSpPr>
        <dsp:cNvPr id="0" name=""/>
        <dsp:cNvSpPr/>
      </dsp:nvSpPr>
      <dsp:spPr>
        <a:xfrm>
          <a:off x="271373" y="1107499"/>
          <a:ext cx="3495853" cy="15844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аренда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(11,5 </a:t>
          </a:r>
          <a:r>
            <a:rPr lang="ru-RU" sz="2400" kern="1200" dirty="0" err="1" smtClean="0"/>
            <a:t>млн.руб</a:t>
          </a:r>
          <a:r>
            <a:rPr lang="ru-RU" sz="2400" kern="1200" dirty="0" smtClean="0"/>
            <a:t>)</a:t>
          </a:r>
          <a:endParaRPr lang="ru-RU" sz="2400" kern="1200" dirty="0"/>
        </a:p>
      </dsp:txBody>
      <dsp:txXfrm>
        <a:off x="271373" y="1107499"/>
        <a:ext cx="3495853" cy="1584430"/>
      </dsp:txXfrm>
    </dsp:sp>
    <dsp:sp modelId="{914EA443-60D8-4611-82E0-6C5D4FC788F2}">
      <dsp:nvSpPr>
        <dsp:cNvPr id="0" name=""/>
        <dsp:cNvSpPr/>
      </dsp:nvSpPr>
      <dsp:spPr>
        <a:xfrm>
          <a:off x="283842" y="2776472"/>
          <a:ext cx="3470915" cy="1655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продажа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(0,4 </a:t>
          </a:r>
          <a:r>
            <a:rPr lang="ru-RU" sz="2400" kern="1200" dirty="0" err="1" smtClean="0"/>
            <a:t>млн.руб</a:t>
          </a:r>
          <a:r>
            <a:rPr lang="ru-RU" sz="2400" kern="1200" dirty="0" smtClean="0"/>
            <a:t>)</a:t>
          </a:r>
          <a:endParaRPr lang="ru-RU" sz="2400" kern="1200" dirty="0"/>
        </a:p>
      </dsp:txBody>
      <dsp:txXfrm>
        <a:off x="283842" y="2776472"/>
        <a:ext cx="3470915" cy="165561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F77694-0BD9-49E5-BD90-EBFE2A0B70D0}">
      <dsp:nvSpPr>
        <dsp:cNvPr id="0" name=""/>
        <dsp:cNvSpPr/>
      </dsp:nvSpPr>
      <dsp:spPr>
        <a:xfrm>
          <a:off x="0" y="1113"/>
          <a:ext cx="4038600" cy="10381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Распоряжение землей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(88,6 млн. </a:t>
          </a:r>
          <a:r>
            <a:rPr lang="ru-RU" sz="2700" kern="1200" dirty="0" err="1" smtClean="0"/>
            <a:t>руб</a:t>
          </a:r>
          <a:r>
            <a:rPr lang="ru-RU" sz="2700" kern="1200" dirty="0" smtClean="0"/>
            <a:t>)</a:t>
          </a:r>
          <a:endParaRPr lang="ru-RU" sz="2700" kern="1200" dirty="0"/>
        </a:p>
      </dsp:txBody>
      <dsp:txXfrm>
        <a:off x="0" y="1113"/>
        <a:ext cx="4038600" cy="1038154"/>
      </dsp:txXfrm>
    </dsp:sp>
    <dsp:sp modelId="{314D8D18-BB7C-4027-B18E-32FAE679BCCF}">
      <dsp:nvSpPr>
        <dsp:cNvPr id="0" name=""/>
        <dsp:cNvSpPr/>
      </dsp:nvSpPr>
      <dsp:spPr>
        <a:xfrm>
          <a:off x="70791" y="1125217"/>
          <a:ext cx="3897017" cy="16108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аренда 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(56,6 </a:t>
          </a:r>
          <a:r>
            <a:rPr lang="ru-RU" sz="2700" kern="1200" dirty="0" err="1" smtClean="0"/>
            <a:t>млн.руб</a:t>
          </a:r>
          <a:r>
            <a:rPr lang="ru-RU" sz="2700" kern="1200" dirty="0" smtClean="0"/>
            <a:t>)</a:t>
          </a:r>
          <a:endParaRPr lang="ru-RU" sz="2700" kern="1200" dirty="0"/>
        </a:p>
      </dsp:txBody>
      <dsp:txXfrm>
        <a:off x="70791" y="1125217"/>
        <a:ext cx="3897017" cy="1610803"/>
      </dsp:txXfrm>
    </dsp:sp>
    <dsp:sp modelId="{067A2093-57CB-4A96-A0B0-EB9DC4483DFB}">
      <dsp:nvSpPr>
        <dsp:cNvPr id="0" name=""/>
        <dsp:cNvSpPr/>
      </dsp:nvSpPr>
      <dsp:spPr>
        <a:xfrm>
          <a:off x="70791" y="2821970"/>
          <a:ext cx="3897017" cy="16108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продажа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(45,0 </a:t>
          </a:r>
          <a:r>
            <a:rPr lang="ru-RU" sz="2700" kern="1200" dirty="0" err="1" smtClean="0"/>
            <a:t>млн.руб</a:t>
          </a:r>
          <a:r>
            <a:rPr lang="ru-RU" sz="2700" kern="1200" dirty="0" smtClean="0"/>
            <a:t>)</a:t>
          </a:r>
          <a:endParaRPr lang="ru-RU" sz="2700" kern="1200" dirty="0"/>
        </a:p>
      </dsp:txBody>
      <dsp:txXfrm>
        <a:off x="70791" y="2821970"/>
        <a:ext cx="3897017" cy="16108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Радиальный шестиугольник"/>
  <dgm:desc val="Служит для отображения последовательного процесса, связанного с центральной идеей или темой. Ограничен шестью фигурами уровня 2. Рекомендуется использовать небольшие объемы текста. Неиспользуемый текст не отображается, но доступен при переключении макетов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VaryingWidthList+Icon">
  <dgm:title val="Список переменной ширины"/>
  <dgm:desc val="Служит для акцентирования внимания на элементах различной ширины. Хорошо подходит для размещения большого количества текста уровня 1. Ширина каждой фигуры определяется независимо с учетом количества текста в ней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VaryingWidthList+Icon">
  <dgm:title val="Список переменной ширины"/>
  <dgm:desc val="Служит для акцентирования внимания на элементах различной ширины. Хорошо подходит для размещения большого количества текста уровня 1. Ширина каждой фигуры определяется независимо с учетом количества текста в ней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3C0D4-6041-4D94-A566-DAD5C3C241B5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E9857D-B435-405D-B0F2-4AECE363EE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324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857D-B435-405D-B0F2-4AECE363EE4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434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4625-B4EB-4AB3-9C7F-1803C45155A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E5CBF-47BD-4508-9588-B719763F6E2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4625-B4EB-4AB3-9C7F-1803C45155A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E5CBF-47BD-4508-9588-B719763F6E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4625-B4EB-4AB3-9C7F-1803C45155A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E5CBF-47BD-4508-9588-B719763F6E2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4625-B4EB-4AB3-9C7F-1803C45155A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E5CBF-47BD-4508-9588-B719763F6E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4625-B4EB-4AB3-9C7F-1803C45155A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E5CBF-47BD-4508-9588-B719763F6E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4625-B4EB-4AB3-9C7F-1803C45155A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E5CBF-47BD-4508-9588-B719763F6E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4625-B4EB-4AB3-9C7F-1803C45155A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E5CBF-47BD-4508-9588-B719763F6E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4625-B4EB-4AB3-9C7F-1803C45155A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E5CBF-47BD-4508-9588-B719763F6E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4625-B4EB-4AB3-9C7F-1803C45155A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2AE5CBF-47BD-4508-9588-B719763F6E2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4625-B4EB-4AB3-9C7F-1803C45155A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E5CBF-47BD-4508-9588-B719763F6E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04625-B4EB-4AB3-9C7F-1803C45155A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E5CBF-47BD-4508-9588-B719763F6E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9F04625-B4EB-4AB3-9C7F-1803C45155A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2AE5CBF-47BD-4508-9588-B719763F6E21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1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1.gi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image" Target="../media/image11.gif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92696"/>
            <a:ext cx="9036496" cy="136815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Исполнение бюджета Октябрьского района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0100" y="3789040"/>
            <a:ext cx="6668486" cy="1800200"/>
          </a:xfrm>
          <a:noFill/>
          <a:ln>
            <a:noFill/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За период с 1 января по 31 декабря 2014 года</a:t>
            </a:r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saturation sat="10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852936"/>
            <a:ext cx="2304256" cy="3879788"/>
          </a:xfrm>
          <a:prstGeom prst="rect">
            <a:avLst/>
          </a:prstGeom>
          <a:ln>
            <a:noFill/>
          </a:ln>
          <a:effectLst>
            <a:outerShdw blurRad="723900" dist="139700" dir="2700000" sx="89000" sy="89000" algn="tl" rotWithShape="0">
              <a:srgbClr val="333333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309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Ведомственная структура расходов</a:t>
            </a:r>
            <a:endParaRPr lang="ru-RU" sz="40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3400859"/>
              </p:ext>
            </p:extLst>
          </p:nvPr>
        </p:nvGraphicFramePr>
        <p:xfrm>
          <a:off x="467544" y="1484784"/>
          <a:ext cx="835292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  <a:solidFill>
            <a:schemeClr val="accent1">
              <a:hueOff val="0"/>
              <a:satOff val="0"/>
              <a:lumOff val="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8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51520" y="188640"/>
            <a:ext cx="8352928" cy="14401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Повышение уровня жизни населения</a:t>
            </a:r>
            <a:endParaRPr lang="ru-RU" sz="31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3326245"/>
              </p:ext>
            </p:extLst>
          </p:nvPr>
        </p:nvGraphicFramePr>
        <p:xfrm>
          <a:off x="172666" y="298845"/>
          <a:ext cx="8784976" cy="59046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-6846" y="6203500"/>
            <a:ext cx="9144000" cy="654500"/>
          </a:xfrm>
          <a:prstGeom prst="rect">
            <a:avLst/>
          </a:prstGeom>
          <a:solidFill>
            <a:schemeClr val="accent1">
              <a:hueOff val="0"/>
              <a:satOff val="0"/>
              <a:lumOff val="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05" y="620350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7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5219611"/>
              </p:ext>
            </p:extLst>
          </p:nvPr>
        </p:nvGraphicFramePr>
        <p:xfrm>
          <a:off x="179387" y="81300"/>
          <a:ext cx="8785225" cy="6480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6203500"/>
            <a:ext cx="9144000" cy="654500"/>
          </a:xfrm>
          <a:prstGeom prst="rect">
            <a:avLst/>
          </a:prstGeom>
          <a:solidFill>
            <a:schemeClr val="accent1">
              <a:hueOff val="0"/>
              <a:satOff val="0"/>
              <a:lumOff val="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05" y="620350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22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912618900"/>
              </p:ext>
            </p:extLst>
          </p:nvPr>
        </p:nvGraphicFramePr>
        <p:xfrm>
          <a:off x="395536" y="332656"/>
          <a:ext cx="8280920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2265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Исполнение консолидированного бюджета</a:t>
            </a:r>
            <a:endParaRPr lang="ru-RU" sz="2800" dirty="0"/>
          </a:p>
        </p:txBody>
      </p:sp>
      <p:graphicFrame>
        <p:nvGraphicFramePr>
          <p:cNvPr id="13" name="Объект 1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694552039"/>
              </p:ext>
            </p:extLst>
          </p:nvPr>
        </p:nvGraphicFramePr>
        <p:xfrm>
          <a:off x="899592" y="1844824"/>
          <a:ext cx="4038600" cy="4433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Объект 1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 итогам работы за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2014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год исполнение консолидированного бюджета Октябрьского района по собственным доходам составило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606,3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млн. рублей, в том числе бюджеты поселений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196,1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млн. рублей, бюджет района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410,2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млн. рублей.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6203500"/>
            <a:ext cx="9144000" cy="654500"/>
          </a:xfrm>
          <a:prstGeom prst="rect">
            <a:avLst/>
          </a:prstGeom>
          <a:solidFill>
            <a:schemeClr val="accent1">
              <a:hueOff val="0"/>
              <a:satOff val="0"/>
              <a:lumOff val="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05" y="620350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50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518844795"/>
              </p:ext>
            </p:extLst>
          </p:nvPr>
        </p:nvGraphicFramePr>
        <p:xfrm>
          <a:off x="179512" y="116632"/>
          <a:ext cx="8785225" cy="6481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6203500"/>
            <a:ext cx="9144000" cy="654500"/>
          </a:xfrm>
          <a:prstGeom prst="rect">
            <a:avLst/>
          </a:prstGeom>
          <a:solidFill>
            <a:schemeClr val="accent1">
              <a:hueOff val="0"/>
              <a:satOff val="0"/>
              <a:lumOff val="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05" y="620350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16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0502575"/>
              </p:ext>
            </p:extLst>
          </p:nvPr>
        </p:nvGraphicFramePr>
        <p:xfrm>
          <a:off x="251520" y="836713"/>
          <a:ext cx="8435280" cy="5487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6203500"/>
            <a:ext cx="9144000" cy="654500"/>
          </a:xfrm>
          <a:prstGeom prst="rect">
            <a:avLst/>
          </a:prstGeom>
          <a:solidFill>
            <a:schemeClr val="accent1">
              <a:hueOff val="0"/>
              <a:satOff val="0"/>
              <a:lumOff val="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05" y="620350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45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7931224" cy="650336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Наличие недоимки по имущественным налогам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</a:pPr>
            <a:r>
              <a:rPr lang="ru-RU" dirty="0" smtClean="0"/>
              <a:t>Администрацией </a:t>
            </a:r>
            <a:r>
              <a:rPr lang="ru-RU" dirty="0"/>
              <a:t>Октябрьского района проводится целенаправленная и систематическая работа по погашению недоимки по налоговым и неналоговым </a:t>
            </a:r>
            <a:r>
              <a:rPr lang="ru-RU" dirty="0" smtClean="0"/>
              <a:t>платежам, на 01.01.2015 </a:t>
            </a:r>
            <a:r>
              <a:rPr lang="ru-RU" dirty="0"/>
              <a:t>года наблюдается </a:t>
            </a:r>
            <a:r>
              <a:rPr lang="ru-RU" dirty="0" smtClean="0"/>
              <a:t>снижение </a:t>
            </a:r>
            <a:r>
              <a:rPr lang="ru-RU" dirty="0"/>
              <a:t>недоимки по сравнению с недоимкой на </a:t>
            </a:r>
            <a:r>
              <a:rPr lang="ru-RU" dirty="0" smtClean="0"/>
              <a:t>01.01.2014 </a:t>
            </a:r>
            <a:r>
              <a:rPr lang="ru-RU" dirty="0"/>
              <a:t>года на </a:t>
            </a:r>
            <a:r>
              <a:rPr lang="ru-RU" dirty="0" smtClean="0"/>
              <a:t>3,0 </a:t>
            </a:r>
            <a:r>
              <a:rPr lang="ru-RU" dirty="0"/>
              <a:t>млн. руб.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60251509"/>
              </p:ext>
            </p:extLst>
          </p:nvPr>
        </p:nvGraphicFramePr>
        <p:xfrm>
          <a:off x="4648200" y="1920875"/>
          <a:ext cx="4038600" cy="4433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6203500"/>
            <a:ext cx="9144000" cy="654500"/>
          </a:xfrm>
          <a:prstGeom prst="rect">
            <a:avLst/>
          </a:prstGeom>
          <a:solidFill>
            <a:schemeClr val="accent1">
              <a:hueOff val="0"/>
              <a:satOff val="0"/>
              <a:lumOff val="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05" y="620350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57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804" y="-171400"/>
            <a:ext cx="8100392" cy="1484784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муниципальной собственности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4" name="Объект 3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755697865"/>
              </p:ext>
            </p:extLst>
          </p:nvPr>
        </p:nvGraphicFramePr>
        <p:xfrm>
          <a:off x="533400" y="1769612"/>
          <a:ext cx="4038600" cy="443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5" name="Объект 3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3049140"/>
              </p:ext>
            </p:extLst>
          </p:nvPr>
        </p:nvGraphicFramePr>
        <p:xfrm>
          <a:off x="4716016" y="1769612"/>
          <a:ext cx="4038600" cy="443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6203500"/>
            <a:ext cx="9144000" cy="654500"/>
          </a:xfrm>
          <a:prstGeom prst="rect">
            <a:avLst/>
          </a:prstGeom>
          <a:solidFill>
            <a:schemeClr val="accent1">
              <a:hueOff val="0"/>
              <a:satOff val="0"/>
              <a:lumOff val="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05" y="620350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63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405" y="26064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Динамика поступления доходов бюджета района</a:t>
            </a:r>
            <a:br>
              <a:rPr lang="ru-RU" sz="3200" b="1" dirty="0" smtClean="0"/>
            </a:br>
            <a:endParaRPr lang="ru-RU" sz="3200" b="1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069556552"/>
              </p:ext>
            </p:extLst>
          </p:nvPr>
        </p:nvGraphicFramePr>
        <p:xfrm>
          <a:off x="460405" y="986134"/>
          <a:ext cx="8432075" cy="52173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6203500"/>
            <a:ext cx="9144000" cy="654500"/>
          </a:xfrm>
          <a:prstGeom prst="rect">
            <a:avLst/>
          </a:prstGeom>
          <a:solidFill>
            <a:schemeClr val="accent1">
              <a:hueOff val="0"/>
              <a:satOff val="0"/>
              <a:lumOff val="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05" y="620350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72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96465697"/>
              </p:ext>
            </p:extLst>
          </p:nvPr>
        </p:nvGraphicFramePr>
        <p:xfrm>
          <a:off x="107504" y="0"/>
          <a:ext cx="8820980" cy="63813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6203500"/>
            <a:ext cx="9144000" cy="654500"/>
          </a:xfrm>
          <a:prstGeom prst="rect">
            <a:avLst/>
          </a:prstGeom>
          <a:solidFill>
            <a:schemeClr val="accent1">
              <a:hueOff val="0"/>
              <a:satOff val="0"/>
              <a:lumOff val="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05" y="620350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383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92696"/>
            <a:ext cx="9036496" cy="136815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Исполнение бюджета Октябрьского района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0100" y="3789040"/>
            <a:ext cx="6668486" cy="1800200"/>
          </a:xfrm>
          <a:noFill/>
          <a:ln>
            <a:noFill/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За период с 1 января по 31 декабря 2014 года</a:t>
            </a:r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saturation sat="10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852936"/>
            <a:ext cx="2304256" cy="3879788"/>
          </a:xfrm>
          <a:prstGeom prst="rect">
            <a:avLst/>
          </a:prstGeom>
          <a:ln>
            <a:noFill/>
          </a:ln>
          <a:effectLst>
            <a:outerShdw blurRad="723900" dist="139700" dir="2700000" sx="89000" sy="89000" algn="tl" rotWithShape="0">
              <a:srgbClr val="333333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512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2103</TotalTime>
  <Words>462</Words>
  <Application>Microsoft Office PowerPoint</Application>
  <PresentationFormat>Экран (4:3)</PresentationFormat>
  <Paragraphs>63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Исполнение бюджета Октябрьского района</vt:lpstr>
      <vt:lpstr>Ведомственная структура расходов</vt:lpstr>
      <vt:lpstr>Повышение уровня жизни населения</vt:lpstr>
      <vt:lpstr>Презентация PowerPoint</vt:lpstr>
      <vt:lpstr>Презентация PowerPoint</vt:lpstr>
      <vt:lpstr>Исполнение консолидированного бюджета</vt:lpstr>
      <vt:lpstr>Презентация PowerPoint</vt:lpstr>
      <vt:lpstr>Презентация PowerPoint</vt:lpstr>
      <vt:lpstr>Наличие недоимки по имущественным налогам</vt:lpstr>
      <vt:lpstr>Использование муниципальной собственности</vt:lpstr>
      <vt:lpstr>Динамика поступления доходов бюджета района </vt:lpstr>
      <vt:lpstr>Презентация PowerPoint</vt:lpstr>
      <vt:lpstr>Исполнение бюджета Октябрьского района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Исполнение бюджета Октябрьского района</dc:title>
  <dc:creator>Пользователь Windows</dc:creator>
  <cp:lastModifiedBy>Пользователь Windows</cp:lastModifiedBy>
  <cp:revision>121</cp:revision>
  <cp:lastPrinted>2015-03-23T10:27:30Z</cp:lastPrinted>
  <dcterms:created xsi:type="dcterms:W3CDTF">2013-10-04T12:49:32Z</dcterms:created>
  <dcterms:modified xsi:type="dcterms:W3CDTF">2015-03-23T14:24:15Z</dcterms:modified>
</cp:coreProperties>
</file>